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05" r:id="rId1"/>
  </p:sldMasterIdLst>
  <p:sldIdLst>
    <p:sldId id="256" r:id="rId2"/>
    <p:sldId id="257" r:id="rId3"/>
    <p:sldId id="296" r:id="rId4"/>
    <p:sldId id="277" r:id="rId5"/>
    <p:sldId id="297" r:id="rId6"/>
    <p:sldId id="270" r:id="rId7"/>
    <p:sldId id="289" r:id="rId8"/>
    <p:sldId id="298" r:id="rId9"/>
    <p:sldId id="271" r:id="rId10"/>
    <p:sldId id="285" r:id="rId11"/>
    <p:sldId id="281" r:id="rId12"/>
    <p:sldId id="286" r:id="rId13"/>
    <p:sldId id="287" r:id="rId14"/>
    <p:sldId id="284" r:id="rId15"/>
    <p:sldId id="264" r:id="rId16"/>
  </p:sldIdLst>
  <p:sldSz cx="12192000" cy="7991475"/>
  <p:notesSz cx="6858000" cy="9144000"/>
  <p:embeddedFontLst>
    <p:embeddedFont>
      <p:font typeface="210 국민체조 L" panose="02020603020101020101" pitchFamily="18" charset="-127"/>
      <p:regular r:id="rId17"/>
    </p:embeddedFont>
    <p:embeddedFont>
      <p:font typeface="210 청춘시대OTF Regular" panose="02020503020101020101" pitchFamily="18" charset="-127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0C5A"/>
    <a:srgbClr val="710D85"/>
    <a:srgbClr val="460853"/>
    <a:srgbClr val="19A1AA"/>
    <a:srgbClr val="3586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6" autoAdjust="0"/>
    <p:restoredTop sz="95220" autoAdjust="0"/>
  </p:normalViewPr>
  <p:slideViewPr>
    <p:cSldViewPr snapToGrid="0">
      <p:cViewPr varScale="1">
        <p:scale>
          <a:sx n="70" d="100"/>
          <a:sy n="70" d="100"/>
        </p:scale>
        <p:origin x="120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63667" cy="799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8631" y="2288917"/>
            <a:ext cx="7618971" cy="2821678"/>
          </a:xfrm>
        </p:spPr>
        <p:txBody>
          <a:bodyPr anchor="b">
            <a:normAutofit/>
          </a:bodyPr>
          <a:lstStyle>
            <a:lvl1pPr algn="r">
              <a:defRPr sz="5127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8631" y="5110598"/>
            <a:ext cx="7618971" cy="1637759"/>
          </a:xfrm>
        </p:spPr>
        <p:txBody>
          <a:bodyPr anchor="t">
            <a:normAutofit/>
          </a:bodyPr>
          <a:lstStyle>
            <a:lvl1pPr marL="0" indent="0" algn="r">
              <a:buNone/>
              <a:defRPr sz="2098" cap="all">
                <a:solidFill>
                  <a:schemeClr val="tx1"/>
                </a:solidFill>
              </a:defRPr>
            </a:lvl1pPr>
            <a:lvl2pPr marL="5327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655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98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311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63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966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29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62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003082" y="6840852"/>
            <a:ext cx="1616231" cy="440271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8632" y="6840852"/>
            <a:ext cx="5242849" cy="44027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0913" y="6840852"/>
            <a:ext cx="556688" cy="440271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183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799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5515103"/>
            <a:ext cx="10363200" cy="660407"/>
          </a:xfrm>
        </p:spPr>
        <p:txBody>
          <a:bodyPr anchor="b">
            <a:normAutofit/>
          </a:bodyPr>
          <a:lstStyle>
            <a:lvl1pPr algn="l">
              <a:defRPr sz="2331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19201" y="1086170"/>
            <a:ext cx="9144000" cy="36880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864"/>
            </a:lvl1pPr>
          </a:lstStyle>
          <a:p>
            <a:pPr marL="0" lvl="0" indent="0" algn="ctr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6175509"/>
            <a:ext cx="10363200" cy="575312"/>
          </a:xfrm>
        </p:spPr>
        <p:txBody>
          <a:bodyPr>
            <a:normAutofit/>
          </a:bodyPr>
          <a:lstStyle>
            <a:lvl1pPr marL="0" indent="0">
              <a:buNone/>
              <a:defRPr sz="1631"/>
            </a:lvl1pPr>
            <a:lvl2pPr marL="532775" indent="0">
              <a:buNone/>
              <a:defRPr sz="1398"/>
            </a:lvl2pPr>
            <a:lvl3pPr marL="1065550" indent="0">
              <a:buNone/>
              <a:defRPr sz="1165"/>
            </a:lvl3pPr>
            <a:lvl4pPr marL="1598325" indent="0">
              <a:buNone/>
              <a:defRPr sz="1049"/>
            </a:lvl4pPr>
            <a:lvl5pPr marL="2131101" indent="0">
              <a:buNone/>
              <a:defRPr sz="1049"/>
            </a:lvl5pPr>
            <a:lvl6pPr marL="2663876" indent="0">
              <a:buNone/>
              <a:defRPr sz="1049"/>
            </a:lvl6pPr>
            <a:lvl7pPr marL="3196651" indent="0">
              <a:buNone/>
              <a:defRPr sz="1049"/>
            </a:lvl7pPr>
            <a:lvl8pPr marL="3729426" indent="0">
              <a:buNone/>
              <a:defRPr sz="1049"/>
            </a:lvl8pPr>
            <a:lvl9pPr marL="4262201" indent="0">
              <a:buNone/>
              <a:defRPr sz="1049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670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799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710356"/>
            <a:ext cx="10363199" cy="3640560"/>
          </a:xfrm>
        </p:spPr>
        <p:txBody>
          <a:bodyPr anchor="ctr">
            <a:normAutofit/>
          </a:bodyPr>
          <a:lstStyle>
            <a:lvl1pPr algn="l">
              <a:defRPr sz="3729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3" y="5061268"/>
            <a:ext cx="10363199" cy="1687089"/>
          </a:xfrm>
        </p:spPr>
        <p:txBody>
          <a:bodyPr anchor="ctr">
            <a:normAutofit/>
          </a:bodyPr>
          <a:lstStyle>
            <a:lvl1pPr marL="0" indent="0" algn="l">
              <a:buNone/>
              <a:defRPr sz="2331">
                <a:solidFill>
                  <a:schemeClr val="tx1"/>
                </a:solidFill>
              </a:defRPr>
            </a:lvl1pPr>
            <a:lvl2pPr marL="532775" indent="0">
              <a:buNone/>
              <a:defRPr sz="2098">
                <a:solidFill>
                  <a:schemeClr val="tx1">
                    <a:tint val="75000"/>
                  </a:schemeClr>
                </a:solidFill>
              </a:defRPr>
            </a:lvl2pPr>
            <a:lvl3pPr marL="1065550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3pPr>
            <a:lvl4pPr marL="1598325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4pPr>
            <a:lvl5pPr marL="213110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5pPr>
            <a:lvl6pPr marL="2663876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6pPr>
            <a:lvl7pPr marL="319665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7pPr>
            <a:lvl8pPr marL="3729426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8pPr>
            <a:lvl9pPr marL="426220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969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79914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314401" y="3206461"/>
            <a:ext cx="609759" cy="681426"/>
          </a:xfrm>
          <a:prstGeom prst="rect">
            <a:avLst/>
          </a:prstGeom>
        </p:spPr>
        <p:txBody>
          <a:bodyPr vert="horz" lIns="106553" tIns="53277" rIns="106553" bIns="53277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322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2395" y="836803"/>
            <a:ext cx="609759" cy="681426"/>
          </a:xfrm>
          <a:prstGeom prst="rect">
            <a:avLst/>
          </a:prstGeom>
        </p:spPr>
        <p:txBody>
          <a:bodyPr vert="horz" lIns="106553" tIns="53277" rIns="106553" bIns="53277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322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172154" y="710356"/>
            <a:ext cx="9455063" cy="3196589"/>
          </a:xfrm>
        </p:spPr>
        <p:txBody>
          <a:bodyPr anchor="ctr">
            <a:normAutofit/>
          </a:bodyPr>
          <a:lstStyle>
            <a:lvl1pPr algn="l">
              <a:defRPr sz="3729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18229" y="3906943"/>
            <a:ext cx="9168177" cy="443971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64"/>
            </a:lvl1pPr>
            <a:lvl2pPr marL="532775" indent="0">
              <a:buFontTx/>
              <a:buNone/>
              <a:defRPr/>
            </a:lvl2pPr>
            <a:lvl3pPr marL="1065550" indent="0">
              <a:buFontTx/>
              <a:buNone/>
              <a:defRPr/>
            </a:lvl3pPr>
            <a:lvl4pPr marL="1598325" indent="0">
              <a:buFontTx/>
              <a:buNone/>
              <a:defRPr/>
            </a:lvl4pPr>
            <a:lvl5pPr marL="2131101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6355" y="5061268"/>
            <a:ext cx="10363200" cy="1687089"/>
          </a:xfrm>
        </p:spPr>
        <p:txBody>
          <a:bodyPr anchor="ctr">
            <a:normAutofit/>
          </a:bodyPr>
          <a:lstStyle>
            <a:lvl1pPr marL="0" indent="0" algn="l">
              <a:buNone/>
              <a:defRPr sz="2331">
                <a:solidFill>
                  <a:schemeClr val="tx1"/>
                </a:solidFill>
              </a:defRPr>
            </a:lvl1pPr>
            <a:lvl2pPr marL="532775" indent="0">
              <a:buNone/>
              <a:defRPr sz="2098">
                <a:solidFill>
                  <a:schemeClr val="tx1">
                    <a:tint val="75000"/>
                  </a:schemeClr>
                </a:solidFill>
              </a:defRPr>
            </a:lvl2pPr>
            <a:lvl3pPr marL="1065550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3pPr>
            <a:lvl4pPr marL="1598325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4pPr>
            <a:lvl5pPr marL="213110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5pPr>
            <a:lvl6pPr marL="2663876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6pPr>
            <a:lvl7pPr marL="319665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7pPr>
            <a:lvl8pPr marL="3729426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8pPr>
            <a:lvl9pPr marL="426220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4842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799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3835684"/>
            <a:ext cx="10363201" cy="1711560"/>
          </a:xfrm>
        </p:spPr>
        <p:txBody>
          <a:bodyPr anchor="b">
            <a:normAutofit/>
          </a:bodyPr>
          <a:lstStyle>
            <a:lvl1pPr algn="l">
              <a:defRPr sz="3263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5547244"/>
            <a:ext cx="10363203" cy="1002605"/>
          </a:xfrm>
        </p:spPr>
        <p:txBody>
          <a:bodyPr anchor="t">
            <a:normAutofit/>
          </a:bodyPr>
          <a:lstStyle>
            <a:lvl1pPr marL="0" indent="0" algn="l">
              <a:buNone/>
              <a:defRPr sz="2098">
                <a:solidFill>
                  <a:schemeClr val="tx1"/>
                </a:solidFill>
              </a:defRPr>
            </a:lvl1pPr>
            <a:lvl2pPr marL="532775" indent="0">
              <a:buNone/>
              <a:defRPr sz="2098">
                <a:solidFill>
                  <a:schemeClr val="tx1">
                    <a:tint val="75000"/>
                  </a:schemeClr>
                </a:solidFill>
              </a:defRPr>
            </a:lvl2pPr>
            <a:lvl3pPr marL="1065550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3pPr>
            <a:lvl4pPr marL="1598325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4pPr>
            <a:lvl5pPr marL="213110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5pPr>
            <a:lvl6pPr marL="2663876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6pPr>
            <a:lvl7pPr marL="319665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7pPr>
            <a:lvl8pPr marL="3729426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8pPr>
            <a:lvl9pPr marL="426220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3014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799147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314401" y="3206461"/>
            <a:ext cx="609759" cy="681426"/>
          </a:xfrm>
          <a:prstGeom prst="rect">
            <a:avLst/>
          </a:prstGeom>
        </p:spPr>
        <p:txBody>
          <a:bodyPr vert="horz" lIns="106553" tIns="53277" rIns="106553" bIns="53277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322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2395" y="836803"/>
            <a:ext cx="609759" cy="681426"/>
          </a:xfrm>
          <a:prstGeom prst="rect">
            <a:avLst/>
          </a:prstGeom>
        </p:spPr>
        <p:txBody>
          <a:bodyPr vert="horz" lIns="106553" tIns="53277" rIns="106553" bIns="53277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322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172154" y="710356"/>
            <a:ext cx="9455063" cy="3196589"/>
          </a:xfrm>
        </p:spPr>
        <p:txBody>
          <a:bodyPr anchor="ctr">
            <a:normAutofit/>
          </a:bodyPr>
          <a:lstStyle>
            <a:lvl1pPr algn="l">
              <a:defRPr sz="3729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601" y="4528502"/>
            <a:ext cx="10363201" cy="103593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331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5564435"/>
            <a:ext cx="10363201" cy="1183922"/>
          </a:xfrm>
        </p:spPr>
        <p:txBody>
          <a:bodyPr anchor="t">
            <a:normAutofit/>
          </a:bodyPr>
          <a:lstStyle>
            <a:lvl1pPr marL="0" indent="0" algn="l">
              <a:buNone/>
              <a:defRPr sz="1864">
                <a:solidFill>
                  <a:schemeClr val="tx1"/>
                </a:solidFill>
              </a:defRPr>
            </a:lvl1pPr>
            <a:lvl2pPr marL="532775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2pPr>
            <a:lvl3pPr marL="1065550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3pPr>
            <a:lvl4pPr marL="1598325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4pPr>
            <a:lvl5pPr marL="213110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5pPr>
            <a:lvl6pPr marL="2663876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6pPr>
            <a:lvl7pPr marL="319665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7pPr>
            <a:lvl8pPr marL="3729426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8pPr>
            <a:lvl9pPr marL="426220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160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799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254" y="710356"/>
            <a:ext cx="10363201" cy="319658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63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9254" y="4084532"/>
            <a:ext cx="10363201" cy="97673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331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253" y="5061268"/>
            <a:ext cx="10363201" cy="1687089"/>
          </a:xfrm>
        </p:spPr>
        <p:txBody>
          <a:bodyPr anchor="t">
            <a:normAutofit/>
          </a:bodyPr>
          <a:lstStyle>
            <a:lvl1pPr marL="0" indent="0" algn="l">
              <a:buNone/>
              <a:defRPr sz="1864">
                <a:solidFill>
                  <a:schemeClr val="tx1"/>
                </a:solidFill>
              </a:defRPr>
            </a:lvl1pPr>
            <a:lvl2pPr marL="532775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2pPr>
            <a:lvl3pPr marL="1065550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3pPr>
            <a:lvl4pPr marL="1598325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4pPr>
            <a:lvl5pPr marL="213110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5pPr>
            <a:lvl6pPr marL="2663876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6pPr>
            <a:lvl7pPr marL="319665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7pPr>
            <a:lvl8pPr marL="3729426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8pPr>
            <a:lvl9pPr marL="426220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9352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799147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710355"/>
            <a:ext cx="10363200" cy="1696956"/>
          </a:xfrm>
        </p:spPr>
        <p:txBody>
          <a:bodyPr>
            <a:normAutofit/>
          </a:bodyPr>
          <a:lstStyle>
            <a:lvl1pPr>
              <a:defRPr sz="326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1759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7991475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305" y="710354"/>
            <a:ext cx="2235495" cy="6038004"/>
          </a:xfrm>
        </p:spPr>
        <p:txBody>
          <a:bodyPr vert="eaVert">
            <a:normAutofit/>
          </a:bodyPr>
          <a:lstStyle>
            <a:lvl1pPr>
              <a:defRPr sz="326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710354"/>
            <a:ext cx="7986912" cy="6038003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025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799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6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393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799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3855416"/>
            <a:ext cx="10363200" cy="1711560"/>
          </a:xfrm>
        </p:spPr>
        <p:txBody>
          <a:bodyPr anchor="b">
            <a:normAutofit/>
          </a:bodyPr>
          <a:lstStyle>
            <a:lvl1pPr algn="l">
              <a:defRPr sz="3729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5566976"/>
            <a:ext cx="10363200" cy="1002605"/>
          </a:xfrm>
        </p:spPr>
        <p:txBody>
          <a:bodyPr anchor="t">
            <a:normAutofit/>
          </a:bodyPr>
          <a:lstStyle>
            <a:lvl1pPr marL="0" indent="0" algn="l">
              <a:buNone/>
              <a:defRPr sz="2098" cap="all">
                <a:solidFill>
                  <a:schemeClr val="tx1"/>
                </a:solidFill>
              </a:defRPr>
            </a:lvl1pPr>
            <a:lvl2pPr marL="532775" indent="0">
              <a:buNone/>
              <a:defRPr sz="2098">
                <a:solidFill>
                  <a:schemeClr val="tx1">
                    <a:tint val="75000"/>
                  </a:schemeClr>
                </a:solidFill>
              </a:defRPr>
            </a:lvl2pPr>
            <a:lvl3pPr marL="1065550" indent="0">
              <a:buNone/>
              <a:defRPr sz="1864">
                <a:solidFill>
                  <a:schemeClr val="tx1">
                    <a:tint val="75000"/>
                  </a:schemeClr>
                </a:solidFill>
              </a:defRPr>
            </a:lvl3pPr>
            <a:lvl4pPr marL="1598325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4pPr>
            <a:lvl5pPr marL="213110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5pPr>
            <a:lvl6pPr marL="2663876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6pPr>
            <a:lvl7pPr marL="319665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7pPr>
            <a:lvl8pPr marL="3729426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8pPr>
            <a:lvl9pPr marL="4262201" indent="0">
              <a:buNone/>
              <a:defRPr sz="163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036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799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2496104"/>
            <a:ext cx="5084064" cy="4252255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88737" y="2496105"/>
            <a:ext cx="5084064" cy="4252254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742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799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72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307" y="2584897"/>
            <a:ext cx="4720804" cy="671505"/>
          </a:xfrm>
        </p:spPr>
        <p:txBody>
          <a:bodyPr anchor="b">
            <a:noAutofit/>
          </a:bodyPr>
          <a:lstStyle>
            <a:lvl1pPr marL="0" indent="0">
              <a:buNone/>
              <a:defRPr sz="2797" b="0"/>
            </a:lvl1pPr>
            <a:lvl2pPr marL="532775" indent="0">
              <a:buNone/>
              <a:defRPr sz="2331" b="1"/>
            </a:lvl2pPr>
            <a:lvl3pPr marL="1065550" indent="0">
              <a:buNone/>
              <a:defRPr sz="2098" b="1"/>
            </a:lvl3pPr>
            <a:lvl4pPr marL="1598325" indent="0">
              <a:buNone/>
              <a:defRPr sz="1864" b="1"/>
            </a:lvl4pPr>
            <a:lvl5pPr marL="2131101" indent="0">
              <a:buNone/>
              <a:defRPr sz="1864" b="1"/>
            </a:lvl5pPr>
            <a:lvl6pPr marL="2663876" indent="0">
              <a:buNone/>
              <a:defRPr sz="1864" b="1"/>
            </a:lvl6pPr>
            <a:lvl7pPr marL="3196651" indent="0">
              <a:buNone/>
              <a:defRPr sz="1864" b="1"/>
            </a:lvl7pPr>
            <a:lvl8pPr marL="3729426" indent="0">
              <a:buNone/>
              <a:defRPr sz="1864" b="1"/>
            </a:lvl8pPr>
            <a:lvl9pPr marL="4262201" indent="0">
              <a:buNone/>
              <a:defRPr sz="18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3344581"/>
            <a:ext cx="5084064" cy="3403774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81493" y="2584897"/>
            <a:ext cx="4691307" cy="671505"/>
          </a:xfrm>
        </p:spPr>
        <p:txBody>
          <a:bodyPr anchor="b">
            <a:noAutofit/>
          </a:bodyPr>
          <a:lstStyle>
            <a:lvl1pPr marL="0" indent="0">
              <a:buNone/>
              <a:defRPr sz="2797" b="0"/>
            </a:lvl1pPr>
            <a:lvl2pPr marL="532775" indent="0">
              <a:buNone/>
              <a:defRPr sz="2331" b="1"/>
            </a:lvl2pPr>
            <a:lvl3pPr marL="1065550" indent="0">
              <a:buNone/>
              <a:defRPr sz="2098" b="1"/>
            </a:lvl3pPr>
            <a:lvl4pPr marL="1598325" indent="0">
              <a:buNone/>
              <a:defRPr sz="1864" b="1"/>
            </a:lvl4pPr>
            <a:lvl5pPr marL="2131101" indent="0">
              <a:buNone/>
              <a:defRPr sz="1864" b="1"/>
            </a:lvl5pPr>
            <a:lvl6pPr marL="2663876" indent="0">
              <a:buNone/>
              <a:defRPr sz="1864" b="1"/>
            </a:lvl6pPr>
            <a:lvl7pPr marL="3196651" indent="0">
              <a:buNone/>
              <a:defRPr sz="1864" b="1"/>
            </a:lvl7pPr>
            <a:lvl8pPr marL="3729426" indent="0">
              <a:buNone/>
              <a:defRPr sz="1864" b="1"/>
            </a:lvl8pPr>
            <a:lvl9pPr marL="4262201" indent="0">
              <a:buNone/>
              <a:defRPr sz="18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88736" y="3344581"/>
            <a:ext cx="5084064" cy="3403774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185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799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710355"/>
            <a:ext cx="10363200" cy="1696956"/>
          </a:xfrm>
        </p:spPr>
        <p:txBody>
          <a:bodyPr>
            <a:normAutofit/>
          </a:bodyPr>
          <a:lstStyle>
            <a:lvl1pPr>
              <a:defRPr sz="372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7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799147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663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799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624" y="1815349"/>
            <a:ext cx="3817213" cy="1677222"/>
          </a:xfrm>
        </p:spPr>
        <p:txBody>
          <a:bodyPr anchor="b">
            <a:normAutofit/>
          </a:bodyPr>
          <a:lstStyle>
            <a:lvl1pPr algn="l">
              <a:defRPr sz="2797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8193" y="710355"/>
            <a:ext cx="6170633" cy="6038003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5624" y="3492571"/>
            <a:ext cx="3817213" cy="2150794"/>
          </a:xfrm>
        </p:spPr>
        <p:txBody>
          <a:bodyPr anchor="t">
            <a:normAutofit/>
          </a:bodyPr>
          <a:lstStyle>
            <a:lvl1pPr marL="0" indent="0">
              <a:buNone/>
              <a:defRPr sz="1631"/>
            </a:lvl1pPr>
            <a:lvl2pPr marL="532775" indent="0">
              <a:buNone/>
              <a:defRPr sz="1398"/>
            </a:lvl2pPr>
            <a:lvl3pPr marL="1065550" indent="0">
              <a:buNone/>
              <a:defRPr sz="1165"/>
            </a:lvl3pPr>
            <a:lvl4pPr marL="1598325" indent="0">
              <a:buNone/>
              <a:defRPr sz="1049"/>
            </a:lvl4pPr>
            <a:lvl5pPr marL="2131101" indent="0">
              <a:buNone/>
              <a:defRPr sz="1049"/>
            </a:lvl5pPr>
            <a:lvl6pPr marL="2663876" indent="0">
              <a:buNone/>
              <a:defRPr sz="1049"/>
            </a:lvl6pPr>
            <a:lvl7pPr marL="3196651" indent="0">
              <a:buNone/>
              <a:defRPr sz="1049"/>
            </a:lvl7pPr>
            <a:lvl8pPr marL="3729426" indent="0">
              <a:buNone/>
              <a:defRPr sz="1049"/>
            </a:lvl8pPr>
            <a:lvl9pPr marL="4262201" indent="0">
              <a:buNone/>
              <a:defRPr sz="1049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541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799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171" y="2022540"/>
            <a:ext cx="5462939" cy="1598295"/>
          </a:xfrm>
        </p:spPr>
        <p:txBody>
          <a:bodyPr anchor="b">
            <a:normAutofit/>
          </a:bodyPr>
          <a:lstStyle>
            <a:lvl1pPr algn="l">
              <a:defRPr sz="2797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05600" y="1065530"/>
            <a:ext cx="4267200" cy="532765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864" dirty="0"/>
            </a:lvl1pPr>
          </a:lstStyle>
          <a:p>
            <a:pPr marL="0" lvl="0" indent="0" algn="ctr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6171" y="3620835"/>
            <a:ext cx="5462939" cy="2131060"/>
          </a:xfrm>
        </p:spPr>
        <p:txBody>
          <a:bodyPr anchor="t">
            <a:normAutofit/>
          </a:bodyPr>
          <a:lstStyle>
            <a:lvl1pPr marL="0" indent="0">
              <a:buNone/>
              <a:defRPr sz="1864"/>
            </a:lvl1pPr>
            <a:lvl2pPr marL="532775" indent="0">
              <a:buNone/>
              <a:defRPr sz="1398"/>
            </a:lvl2pPr>
            <a:lvl3pPr marL="1065550" indent="0">
              <a:buNone/>
              <a:defRPr sz="1165"/>
            </a:lvl3pPr>
            <a:lvl4pPr marL="1598325" indent="0">
              <a:buNone/>
              <a:defRPr sz="1049"/>
            </a:lvl4pPr>
            <a:lvl5pPr marL="2131101" indent="0">
              <a:buNone/>
              <a:defRPr sz="1049"/>
            </a:lvl5pPr>
            <a:lvl6pPr marL="2663876" indent="0">
              <a:buNone/>
              <a:defRPr sz="1049"/>
            </a:lvl6pPr>
            <a:lvl7pPr marL="3196651" indent="0">
              <a:buNone/>
              <a:defRPr sz="1049"/>
            </a:lvl7pPr>
            <a:lvl8pPr marL="3729426" indent="0">
              <a:buNone/>
              <a:defRPr sz="1049"/>
            </a:lvl8pPr>
            <a:lvl9pPr marL="4262201" indent="0">
              <a:buNone/>
              <a:defRPr sz="1049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149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710355"/>
            <a:ext cx="10363200" cy="169695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496105"/>
            <a:ext cx="10363200" cy="4252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98283" y="6840852"/>
            <a:ext cx="1616231" cy="440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5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840852"/>
            <a:ext cx="7987081" cy="440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65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16113" y="6840852"/>
            <a:ext cx="556688" cy="440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5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0970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txStyles>
    <p:titleStyle>
      <a:lvl1pPr algn="l" defTabSz="532775" rtl="0" eaLnBrk="1" latinLnBrk="1" hangingPunct="1">
        <a:spcBef>
          <a:spcPct val="0"/>
        </a:spcBef>
        <a:buNone/>
        <a:defRPr sz="3729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32984" indent="-332984" algn="l" defTabSz="532775" rtl="0" eaLnBrk="1" latinLnBrk="1" hangingPunct="1">
        <a:spcBef>
          <a:spcPts val="0"/>
        </a:spcBef>
        <a:spcAft>
          <a:spcPts val="1165"/>
        </a:spcAft>
        <a:buClr>
          <a:schemeClr val="tx1"/>
        </a:buClr>
        <a:buSzPct val="100000"/>
        <a:buFont typeface="Arial"/>
        <a:buChar char="•"/>
        <a:defRPr sz="2098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65760" indent="-332984" algn="l" defTabSz="532775" rtl="0" eaLnBrk="1" latinLnBrk="1" hangingPunct="1">
        <a:spcBef>
          <a:spcPts val="0"/>
        </a:spcBef>
        <a:spcAft>
          <a:spcPts val="1165"/>
        </a:spcAft>
        <a:buClr>
          <a:schemeClr val="tx1"/>
        </a:buClr>
        <a:buSzPct val="100000"/>
        <a:buFont typeface="Arial"/>
        <a:buChar char="•"/>
        <a:defRPr sz="1864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398535" indent="-332984" algn="l" defTabSz="532775" rtl="0" eaLnBrk="1" latinLnBrk="1" hangingPunct="1">
        <a:spcBef>
          <a:spcPts val="0"/>
        </a:spcBef>
        <a:spcAft>
          <a:spcPts val="1165"/>
        </a:spcAft>
        <a:buClr>
          <a:schemeClr val="tx1"/>
        </a:buClr>
        <a:buSzPct val="100000"/>
        <a:buFont typeface="Arial"/>
        <a:buChar char="•"/>
        <a:defRPr sz="1631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98116" indent="-199791" algn="l" defTabSz="532775" rtl="0" eaLnBrk="1" latinLnBrk="1" hangingPunct="1">
        <a:spcBef>
          <a:spcPts val="0"/>
        </a:spcBef>
        <a:spcAft>
          <a:spcPts val="1165"/>
        </a:spcAft>
        <a:buClr>
          <a:schemeClr val="tx1"/>
        </a:buClr>
        <a:buSzPct val="100000"/>
        <a:buFont typeface="Arial"/>
        <a:buChar char="•"/>
        <a:defRPr sz="1398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330891" indent="-199791" algn="l" defTabSz="532775" rtl="0" eaLnBrk="1" latinLnBrk="1" hangingPunct="1">
        <a:spcBef>
          <a:spcPts val="0"/>
        </a:spcBef>
        <a:spcAft>
          <a:spcPts val="1165"/>
        </a:spcAft>
        <a:buClr>
          <a:schemeClr val="tx1"/>
        </a:buClr>
        <a:buSzPct val="100000"/>
        <a:buFont typeface="Arial"/>
        <a:buChar char="•"/>
        <a:defRPr sz="1398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930263" indent="-266388" algn="l" defTabSz="532775" rtl="0" eaLnBrk="1" latinLnBrk="1" hangingPunct="1">
        <a:spcBef>
          <a:spcPts val="0"/>
        </a:spcBef>
        <a:spcAft>
          <a:spcPts val="1165"/>
        </a:spcAft>
        <a:buClr>
          <a:schemeClr val="tx1"/>
        </a:buClr>
        <a:buSzPct val="100000"/>
        <a:buFont typeface="Arial"/>
        <a:buChar char="•"/>
        <a:defRPr sz="1398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463039" indent="-266388" algn="l" defTabSz="532775" rtl="0" eaLnBrk="1" latinLnBrk="1" hangingPunct="1">
        <a:spcBef>
          <a:spcPts val="0"/>
        </a:spcBef>
        <a:spcAft>
          <a:spcPts val="1165"/>
        </a:spcAft>
        <a:buClr>
          <a:schemeClr val="tx1"/>
        </a:buClr>
        <a:buSzPct val="100000"/>
        <a:buFont typeface="Arial"/>
        <a:buChar char="•"/>
        <a:defRPr sz="1398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995814" indent="-266388" algn="l" defTabSz="532775" rtl="0" eaLnBrk="1" latinLnBrk="1" hangingPunct="1">
        <a:spcBef>
          <a:spcPts val="0"/>
        </a:spcBef>
        <a:spcAft>
          <a:spcPts val="1165"/>
        </a:spcAft>
        <a:buClr>
          <a:schemeClr val="tx1"/>
        </a:buClr>
        <a:buSzPct val="100000"/>
        <a:buFont typeface="Arial"/>
        <a:buChar char="•"/>
        <a:defRPr sz="1398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528589" indent="-266388" algn="l" defTabSz="532775" rtl="0" eaLnBrk="1" latinLnBrk="1" hangingPunct="1">
        <a:spcBef>
          <a:spcPts val="0"/>
        </a:spcBef>
        <a:spcAft>
          <a:spcPts val="1165"/>
        </a:spcAft>
        <a:buClr>
          <a:schemeClr val="tx1"/>
        </a:buClr>
        <a:buSzPct val="100000"/>
        <a:buFont typeface="Arial"/>
        <a:buChar char="•"/>
        <a:defRPr sz="1398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32775" rtl="0" eaLnBrk="1" latinLnBrk="1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1pPr>
      <a:lvl2pPr marL="532775" algn="l" defTabSz="532775" rtl="0" eaLnBrk="1" latinLnBrk="1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2pPr>
      <a:lvl3pPr marL="1065550" algn="l" defTabSz="532775" rtl="0" eaLnBrk="1" latinLnBrk="1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3pPr>
      <a:lvl4pPr marL="1598325" algn="l" defTabSz="532775" rtl="0" eaLnBrk="1" latinLnBrk="1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4pPr>
      <a:lvl5pPr marL="2131101" algn="l" defTabSz="532775" rtl="0" eaLnBrk="1" latinLnBrk="1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5pPr>
      <a:lvl6pPr marL="2663876" algn="l" defTabSz="532775" rtl="0" eaLnBrk="1" latinLnBrk="1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6pPr>
      <a:lvl7pPr marL="3196651" algn="l" defTabSz="532775" rtl="0" eaLnBrk="1" latinLnBrk="1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7pPr>
      <a:lvl8pPr marL="3729426" algn="l" defTabSz="532775" rtl="0" eaLnBrk="1" latinLnBrk="1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8pPr>
      <a:lvl9pPr marL="4262201" algn="l" defTabSz="532775" rtl="0" eaLnBrk="1" latinLnBrk="1" hangingPunct="1">
        <a:defRPr sz="20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s://blog.naver.com/joheim/220616678771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383AE0-2095-4C06-8400-A2F2F2CF06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0204" y="928910"/>
            <a:ext cx="9611591" cy="3128518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dirty="0">
                <a:solidFill>
                  <a:srgbClr val="19A1AA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태양계 학습 및 화성가상이주 시뮬레이션</a:t>
            </a:r>
            <a:br>
              <a:rPr lang="en-US" altLang="ko-KR" sz="4000" dirty="0">
                <a:solidFill>
                  <a:srgbClr val="19A1AA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</a:br>
            <a:r>
              <a:rPr lang="en-US" altLang="ko-KR" sz="410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Universe</a:t>
            </a:r>
            <a:endParaRPr lang="ko-KR" altLang="en-US" sz="4100" dirty="0"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4AF806-0CB1-4A3E-80F5-0338998B59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7137" y="4591928"/>
            <a:ext cx="7197726" cy="447664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2019/3/28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C4CEF2-6FA8-4B2A-9BA6-5C487F42ADD4}"/>
              </a:ext>
            </a:extLst>
          </p:cNvPr>
          <p:cNvSpPr txBox="1"/>
          <p:nvPr/>
        </p:nvSpPr>
        <p:spPr>
          <a:xfrm>
            <a:off x="8105403" y="6108593"/>
            <a:ext cx="39589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산학캡스톤디자인</a:t>
            </a:r>
            <a:r>
              <a:rPr lang="en-US" altLang="ko-KR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1</a:t>
            </a:r>
            <a:r>
              <a:rPr lang="ko-KR" altLang="en-US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en-US" altLang="ko-KR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(04</a:t>
            </a:r>
            <a:r>
              <a:rPr lang="ko-KR" altLang="en-US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분반</a:t>
            </a:r>
            <a:r>
              <a:rPr lang="en-US" altLang="ko-KR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)</a:t>
            </a:r>
          </a:p>
          <a:p>
            <a:pPr algn="r"/>
            <a:r>
              <a:rPr lang="ko-KR" altLang="en-US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조영주 교수님</a:t>
            </a:r>
            <a:endParaRPr lang="en-US" altLang="ko-KR" dirty="0"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  <a:p>
            <a:pPr algn="r"/>
            <a:r>
              <a:rPr lang="ko-KR" altLang="en-US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화성인</a:t>
            </a:r>
            <a:r>
              <a:rPr lang="en-US" altLang="ko-KR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(5</a:t>
            </a:r>
            <a:r>
              <a:rPr lang="ko-KR" altLang="en-US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조</a:t>
            </a:r>
            <a:r>
              <a:rPr lang="en-US" altLang="ko-KR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)</a:t>
            </a:r>
          </a:p>
          <a:p>
            <a:pPr algn="r"/>
            <a:r>
              <a:rPr lang="en-US" altLang="ko-KR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20164260 </a:t>
            </a:r>
            <a:r>
              <a:rPr lang="ko-KR" altLang="en-US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정소연</a:t>
            </a:r>
            <a:endParaRPr lang="en-US" altLang="ko-KR" dirty="0"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  <a:p>
            <a:pPr algn="r"/>
            <a:r>
              <a:rPr lang="en-US" altLang="ko-KR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20134590 </a:t>
            </a:r>
            <a:r>
              <a:rPr lang="ko-KR" altLang="en-US" dirty="0" err="1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문종진</a:t>
            </a:r>
            <a:endParaRPr lang="en-US" altLang="ko-KR" dirty="0"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  <a:p>
            <a:pPr algn="r"/>
            <a:r>
              <a:rPr lang="en-US" altLang="ko-KR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20134860 </a:t>
            </a:r>
            <a:r>
              <a:rPr lang="ko-KR" altLang="en-US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이재훈</a:t>
            </a:r>
          </a:p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1434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595713-32A9-40CB-9B7E-23CFAEDDBFFE}"/>
              </a:ext>
            </a:extLst>
          </p:cNvPr>
          <p:cNvSpPr/>
          <p:nvPr/>
        </p:nvSpPr>
        <p:spPr>
          <a:xfrm>
            <a:off x="664028" y="1284513"/>
            <a:ext cx="10755085" cy="6347805"/>
          </a:xfrm>
          <a:prstGeom prst="rect">
            <a:avLst/>
          </a:prstGeom>
          <a:solidFill>
            <a:schemeClr val="tx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74351" y="2482729"/>
            <a:ext cx="10065791" cy="45166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 latinLnBrk="1">
              <a:lnSpc>
                <a:spcPct val="150000"/>
              </a:lnSpc>
            </a:pPr>
            <a:r>
              <a:rPr lang="ko-KR" altLang="en-US" sz="2400" b="1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화성의 대기</a:t>
            </a:r>
            <a:endParaRPr lang="ko-KR" altLang="en-US" sz="2400" kern="0" dirty="0">
              <a:solidFill>
                <a:srgbClr val="000000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en-US" altLang="ko-KR" sz="21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-</a:t>
            </a:r>
            <a:r>
              <a:rPr lang="ko-KR" altLang="en-US" sz="22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지구의 대기 밀도와 비교하면 </a:t>
            </a:r>
            <a:r>
              <a:rPr lang="en-US" altLang="ko-KR" sz="2200" u="sng" kern="0" dirty="0">
                <a:solidFill>
                  <a:srgbClr val="FF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1/100</a:t>
            </a:r>
            <a:r>
              <a:rPr lang="en-US" altLang="ko-KR" sz="22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</a:t>
            </a:r>
            <a:r>
              <a:rPr lang="ko-KR" altLang="en-US" sz="22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정도로 매우 낮다</a:t>
            </a:r>
            <a:r>
              <a:rPr lang="en-US" altLang="ko-KR" sz="22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. </a:t>
            </a:r>
          </a:p>
          <a:p>
            <a:pPr algn="just" fontAlgn="base" latinLnBrk="1">
              <a:lnSpc>
                <a:spcPct val="160000"/>
              </a:lnSpc>
            </a:pPr>
            <a:r>
              <a:rPr lang="ko-KR" altLang="en-US" sz="22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 대기가 적으므로 기압이 매우 낮고 물이 있더라도 기압 때문에 빨리 증발하게 된다</a:t>
            </a:r>
            <a:r>
              <a:rPr lang="en-US" altLang="ko-KR" sz="22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. </a:t>
            </a:r>
          </a:p>
          <a:p>
            <a:pPr algn="just" fontAlgn="base" latinLnBrk="1">
              <a:lnSpc>
                <a:spcPct val="160000"/>
              </a:lnSpc>
            </a:pPr>
            <a:r>
              <a:rPr lang="ko-KR" altLang="en-US" sz="22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 대기의 주성분인 이산화탄소가 얼어 거대한 </a:t>
            </a:r>
            <a:r>
              <a:rPr lang="ko-KR" altLang="en-US" sz="2200" kern="0" dirty="0" err="1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극관을</a:t>
            </a:r>
            <a:r>
              <a:rPr lang="ko-KR" altLang="en-US" sz="22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형성하는 과정이 양극에서 교대로</a:t>
            </a:r>
            <a:endParaRPr lang="en-US" altLang="ko-KR" sz="2200" kern="0" dirty="0">
              <a:solidFill>
                <a:srgbClr val="000000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en-US" altLang="ko-KR" sz="22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</a:t>
            </a:r>
            <a:r>
              <a:rPr lang="ko-KR" altLang="en-US" sz="22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일어나고 이산화탄소는 </a:t>
            </a:r>
            <a:r>
              <a:rPr lang="ko-KR" altLang="en-US" sz="2200" kern="0" dirty="0" err="1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눈층을</a:t>
            </a:r>
            <a:r>
              <a:rPr lang="ko-KR" altLang="en-US" sz="22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형성하고 봄이 되면 증발한다</a:t>
            </a:r>
            <a:r>
              <a:rPr lang="en-US" altLang="ko-KR" sz="22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. </a:t>
            </a:r>
          </a:p>
          <a:p>
            <a:pPr algn="just" fontAlgn="base" latinLnBrk="1">
              <a:lnSpc>
                <a:spcPct val="160000"/>
              </a:lnSpc>
            </a:pPr>
            <a:endParaRPr lang="en-US" altLang="ko-KR" sz="300" kern="0" dirty="0">
              <a:solidFill>
                <a:srgbClr val="000000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ko-KR" altLang="en-US" sz="2400" b="1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화성의 기온</a:t>
            </a:r>
            <a:endParaRPr lang="ko-KR" altLang="en-US" sz="2100" kern="0" dirty="0">
              <a:solidFill>
                <a:srgbClr val="000000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en-US" altLang="ko-KR" sz="22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-</a:t>
            </a:r>
            <a:r>
              <a:rPr lang="ko-KR" altLang="en-US" sz="22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화성은 </a:t>
            </a:r>
            <a:r>
              <a:rPr lang="ko-KR" altLang="en-US" sz="2200" kern="0" dirty="0">
                <a:solidFill>
                  <a:srgbClr val="FF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평균 온도가 영하 </a:t>
            </a:r>
            <a:r>
              <a:rPr lang="en-US" altLang="ko-KR" sz="2200" kern="0" dirty="0">
                <a:solidFill>
                  <a:srgbClr val="FF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63</a:t>
            </a:r>
            <a:r>
              <a:rPr lang="ko-KR" altLang="en-US" sz="2200" kern="0" dirty="0">
                <a:solidFill>
                  <a:srgbClr val="FF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도</a:t>
            </a:r>
            <a:r>
              <a:rPr lang="en-US" altLang="ko-KR" sz="22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, </a:t>
            </a:r>
            <a:r>
              <a:rPr lang="ko-KR" altLang="en-US" sz="22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최저 온도가 영하 </a:t>
            </a:r>
            <a:r>
              <a:rPr lang="en-US" altLang="ko-KR" sz="22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143</a:t>
            </a:r>
            <a:r>
              <a:rPr lang="ko-KR" altLang="en-US" sz="22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도</a:t>
            </a:r>
            <a:r>
              <a:rPr lang="en-US" altLang="ko-KR" sz="22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, </a:t>
            </a:r>
            <a:r>
              <a:rPr lang="ko-KR" altLang="en-US" sz="2200" kern="0" dirty="0">
                <a:solidFill>
                  <a:srgbClr val="FF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최고 온도가 영상 </a:t>
            </a:r>
            <a:r>
              <a:rPr lang="en-US" altLang="ko-KR" sz="2200" kern="0" dirty="0">
                <a:solidFill>
                  <a:srgbClr val="FF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35</a:t>
            </a:r>
            <a:r>
              <a:rPr lang="ko-KR" altLang="en-US" sz="2200" kern="0" dirty="0">
                <a:solidFill>
                  <a:srgbClr val="FF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도</a:t>
            </a:r>
            <a:r>
              <a:rPr lang="ko-KR" altLang="en-US" sz="2200" kern="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이다</a:t>
            </a:r>
            <a:r>
              <a:rPr lang="en-US" altLang="ko-KR" sz="22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.</a:t>
            </a:r>
          </a:p>
          <a:p>
            <a:pPr algn="just" fontAlgn="base" latinLnBrk="1">
              <a:lnSpc>
                <a:spcPct val="160000"/>
              </a:lnSpc>
            </a:pPr>
            <a:r>
              <a:rPr lang="en-US" altLang="ko-KR" sz="22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 </a:t>
            </a:r>
            <a:r>
              <a:rPr lang="ko-KR" altLang="en-US" sz="22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기압은 지구의 </a:t>
            </a:r>
            <a:r>
              <a:rPr lang="en-US" altLang="ko-KR" sz="22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0.6%</a:t>
            </a:r>
            <a:r>
              <a:rPr lang="ko-KR" altLang="en-US" sz="22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에 그치고</a:t>
            </a:r>
            <a:r>
              <a:rPr lang="en-US" altLang="ko-KR" sz="22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, </a:t>
            </a:r>
            <a:r>
              <a:rPr lang="ko-KR" altLang="en-US" sz="22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화성 대기의 주성분은 이산화탄소이다</a:t>
            </a:r>
            <a:r>
              <a:rPr lang="en-US" altLang="ko-KR" sz="22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.</a:t>
            </a:r>
            <a:endParaRPr lang="ko-KR" altLang="en-US" sz="2200" kern="0" dirty="0">
              <a:solidFill>
                <a:srgbClr val="000000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C866B1C-B466-49D9-8686-0C6F233A5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184" y="-425425"/>
            <a:ext cx="4517572" cy="4517572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3661A0BE-524E-4FCB-8709-1DB1AC1198F1}"/>
              </a:ext>
            </a:extLst>
          </p:cNvPr>
          <p:cNvSpPr txBox="1">
            <a:spLocks/>
          </p:cNvSpPr>
          <p:nvPr/>
        </p:nvSpPr>
        <p:spPr>
          <a:xfrm>
            <a:off x="402526" y="359156"/>
            <a:ext cx="10131425" cy="67766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532775" rtl="0" eaLnBrk="1" latinLnBrk="1" hangingPunct="1">
              <a:spcBef>
                <a:spcPct val="0"/>
              </a:spcBef>
              <a:buNone/>
              <a:defRPr sz="3263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500" spc="-80" dirty="0">
                <a:solidFill>
                  <a:srgbClr val="460853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03</a:t>
            </a:r>
            <a:r>
              <a:rPr lang="en-US" altLang="ko-KR" sz="3500" spc="-80" dirty="0">
                <a:solidFill>
                  <a:schemeClr val="bg1">
                    <a:lumMod val="95000"/>
                    <a:lumOff val="5000"/>
                  </a:schemeClr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spc="-8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화성 이주 계획</a:t>
            </a:r>
            <a:endParaRPr lang="ko-KR" altLang="en-US" sz="3500" dirty="0">
              <a:solidFill>
                <a:srgbClr val="358672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4046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595713-32A9-40CB-9B7E-23CFAEDDBFFE}"/>
              </a:ext>
            </a:extLst>
          </p:cNvPr>
          <p:cNvSpPr/>
          <p:nvPr/>
        </p:nvSpPr>
        <p:spPr>
          <a:xfrm>
            <a:off x="664028" y="1284513"/>
            <a:ext cx="10755085" cy="6347805"/>
          </a:xfrm>
          <a:prstGeom prst="rect">
            <a:avLst/>
          </a:prstGeom>
          <a:solidFill>
            <a:schemeClr val="tx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7BEC3A-0C8A-4E97-95BC-046AA36CEFB5}"/>
              </a:ext>
            </a:extLst>
          </p:cNvPr>
          <p:cNvSpPr txBox="1"/>
          <p:nvPr/>
        </p:nvSpPr>
        <p:spPr>
          <a:xfrm>
            <a:off x="5602722" y="1543005"/>
            <a:ext cx="4931229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3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단백질 섭취 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: </a:t>
            </a:r>
            <a:r>
              <a:rPr lang="ko-KR" altLang="en-US" sz="2300" dirty="0" err="1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배양육</a:t>
            </a:r>
            <a:endParaRPr lang="en-US" altLang="ko-KR" sz="23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endParaRPr lang="en-US" altLang="ko-KR" sz="23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동물의 근육 줄기세포를 채취하여 배양액에 세포를 집어 넣고 고기조직으로 키운다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.</a:t>
            </a:r>
          </a:p>
          <a:p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37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도에서 빠르게 증식한다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.</a:t>
            </a:r>
            <a:endParaRPr lang="ko-KR" altLang="en-US" sz="23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3" name="_x440679280" descr="EMB00001af8579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9" t="24536" r="33286" b="34880"/>
          <a:stretch>
            <a:fillRect/>
          </a:stretch>
        </p:blipFill>
        <p:spPr bwMode="auto">
          <a:xfrm>
            <a:off x="772888" y="1395974"/>
            <a:ext cx="4582884" cy="286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3661A0BE-524E-4FCB-8709-1DB1AC1198F1}"/>
              </a:ext>
            </a:extLst>
          </p:cNvPr>
          <p:cNvSpPr txBox="1">
            <a:spLocks/>
          </p:cNvSpPr>
          <p:nvPr/>
        </p:nvSpPr>
        <p:spPr>
          <a:xfrm>
            <a:off x="402526" y="359156"/>
            <a:ext cx="10131425" cy="67766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532775" rtl="0" eaLnBrk="1" latinLnBrk="1" hangingPunct="1">
              <a:spcBef>
                <a:spcPct val="0"/>
              </a:spcBef>
              <a:buNone/>
              <a:defRPr sz="3263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500" spc="-80" dirty="0">
                <a:solidFill>
                  <a:srgbClr val="460853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03</a:t>
            </a:r>
            <a:r>
              <a:rPr lang="en-US" altLang="ko-KR" sz="3500" spc="-80" dirty="0">
                <a:solidFill>
                  <a:schemeClr val="bg1">
                    <a:lumMod val="95000"/>
                    <a:lumOff val="5000"/>
                  </a:schemeClr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spc="-8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화성 이주 계획</a:t>
            </a:r>
            <a:r>
              <a:rPr lang="en-US" altLang="ko-KR" sz="3500" spc="-8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- </a:t>
            </a:r>
            <a:r>
              <a:rPr lang="ko-KR" altLang="en-US" sz="3500" spc="-8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식량 계획</a:t>
            </a:r>
            <a:endParaRPr lang="ko-KR" altLang="en-US" sz="3500" dirty="0">
              <a:solidFill>
                <a:srgbClr val="358672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88" y="4371431"/>
            <a:ext cx="3037112" cy="3064344"/>
          </a:xfrm>
          <a:prstGeom prst="rect">
            <a:avLst/>
          </a:prstGeom>
        </p:spPr>
      </p:pic>
      <p:pic>
        <p:nvPicPr>
          <p:cNvPr id="15" name="Picture 3" descr="[펌] 실험실에서 태어난 고기, 배양육">
            <a:hlinkClick r:id="rId4" tooltip="[펌] 실험실에서 태어난 고기, 배양육 블로그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322" y="4603118"/>
            <a:ext cx="4514850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046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595713-32A9-40CB-9B7E-23CFAEDDBFFE}"/>
              </a:ext>
            </a:extLst>
          </p:cNvPr>
          <p:cNvSpPr/>
          <p:nvPr/>
        </p:nvSpPr>
        <p:spPr>
          <a:xfrm>
            <a:off x="664028" y="1284513"/>
            <a:ext cx="10755085" cy="6347805"/>
          </a:xfrm>
          <a:prstGeom prst="rect">
            <a:avLst/>
          </a:prstGeom>
          <a:solidFill>
            <a:schemeClr val="tx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440746408" descr="EMB00001af8577d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857" y="1717701"/>
            <a:ext cx="4735284" cy="259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_x440680000" descr="EMB00001af8578e">
            <a:extLst>
              <a:ext uri="{FF2B5EF4-FFF2-40B4-BE49-F238E27FC236}">
                <a16:creationId xmlns:a16="http://schemas.microsoft.com/office/drawing/2014/main" id="{D46D49B4-A06A-4FB7-A772-CEEEE1016969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141" y="4429488"/>
            <a:ext cx="4734000" cy="259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487659-54C1-47C4-946A-65E0262CBBB0}"/>
              </a:ext>
            </a:extLst>
          </p:cNvPr>
          <p:cNvSpPr txBox="1"/>
          <p:nvPr/>
        </p:nvSpPr>
        <p:spPr>
          <a:xfrm>
            <a:off x="6096000" y="4458415"/>
            <a:ext cx="4951718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일반적인 식물 재배</a:t>
            </a:r>
            <a:endParaRPr lang="en-US" altLang="ko-KR" sz="23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endParaRPr lang="en-US" altLang="ko-KR" sz="23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고구마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, 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토마토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, 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바나나</a:t>
            </a:r>
            <a:endParaRPr lang="en-US" altLang="ko-KR" sz="23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endParaRPr lang="en-US" altLang="ko-KR" sz="23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화성에서 재배 기지를 만들어 각 채소의 온도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, 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습도 그리고 재배 단계에 맞게 재배해 나간다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.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3661A0BE-524E-4FCB-8709-1DB1AC1198F1}"/>
              </a:ext>
            </a:extLst>
          </p:cNvPr>
          <p:cNvSpPr txBox="1">
            <a:spLocks/>
          </p:cNvSpPr>
          <p:nvPr/>
        </p:nvSpPr>
        <p:spPr>
          <a:xfrm>
            <a:off x="402526" y="359156"/>
            <a:ext cx="10131425" cy="67766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532775" rtl="0" eaLnBrk="1" latinLnBrk="1" hangingPunct="1">
              <a:spcBef>
                <a:spcPct val="0"/>
              </a:spcBef>
              <a:buNone/>
              <a:defRPr sz="3263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500" spc="-80" dirty="0">
                <a:solidFill>
                  <a:srgbClr val="460853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03</a:t>
            </a:r>
            <a:r>
              <a:rPr lang="en-US" altLang="ko-KR" sz="3500" spc="-80" dirty="0">
                <a:solidFill>
                  <a:schemeClr val="bg1">
                    <a:lumMod val="95000"/>
                    <a:lumOff val="5000"/>
                  </a:schemeClr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spc="-8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화성 이주 계획 </a:t>
            </a:r>
            <a:r>
              <a:rPr lang="en-US" altLang="ko-KR" sz="3500" spc="-8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- </a:t>
            </a:r>
            <a:r>
              <a:rPr lang="ko-KR" altLang="en-US" sz="3500" spc="-8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식량 계획</a:t>
            </a:r>
            <a:endParaRPr lang="ko-KR" altLang="en-US" sz="3500" dirty="0">
              <a:solidFill>
                <a:srgbClr val="358672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8" b="3456"/>
          <a:stretch/>
        </p:blipFill>
        <p:spPr>
          <a:xfrm>
            <a:off x="6096000" y="1686831"/>
            <a:ext cx="4272604" cy="263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730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595713-32A9-40CB-9B7E-23CFAEDDBFFE}"/>
              </a:ext>
            </a:extLst>
          </p:cNvPr>
          <p:cNvSpPr/>
          <p:nvPr/>
        </p:nvSpPr>
        <p:spPr>
          <a:xfrm>
            <a:off x="664028" y="1284513"/>
            <a:ext cx="10755085" cy="6347805"/>
          </a:xfrm>
          <a:prstGeom prst="rect">
            <a:avLst/>
          </a:prstGeom>
          <a:solidFill>
            <a:schemeClr val="tx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7BEC3A-0C8A-4E97-95BC-046AA36CEFB5}"/>
              </a:ext>
            </a:extLst>
          </p:cNvPr>
          <p:cNvSpPr txBox="1"/>
          <p:nvPr/>
        </p:nvSpPr>
        <p:spPr>
          <a:xfrm>
            <a:off x="772887" y="4396979"/>
            <a:ext cx="6204856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세포 융합을 통한 식물 재배</a:t>
            </a:r>
            <a:endParaRPr lang="en-US" altLang="ko-KR" sz="23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 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-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감자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+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토마토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=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포마토</a:t>
            </a:r>
            <a:endParaRPr lang="en-US" altLang="ko-KR" sz="23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 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-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무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+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배추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=</a:t>
            </a:r>
            <a:r>
              <a:rPr lang="ko-KR" altLang="en-US" sz="2300" dirty="0" err="1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무추</a:t>
            </a:r>
            <a:endParaRPr lang="en-US" altLang="ko-KR" sz="23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endParaRPr lang="en-US" altLang="ko-KR" sz="23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세포 융합과 핵융합으로 세포분열을 일으켜 배양액에서 기른 후 어느정도 자라면 밭에 심는다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.</a:t>
            </a:r>
          </a:p>
          <a:p>
            <a:endParaRPr lang="en-US" altLang="ko-KR" sz="23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endParaRPr lang="en-US" altLang="ko-KR" sz="23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.</a:t>
            </a:r>
            <a:endParaRPr lang="ko-KR" altLang="en-US" sz="23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_x440679920" descr="EMB00001af857a4">
            <a:extLst>
              <a:ext uri="{FF2B5EF4-FFF2-40B4-BE49-F238E27FC236}">
                <a16:creationId xmlns:a16="http://schemas.microsoft.com/office/drawing/2014/main" id="{D89792D4-51E4-4F9B-80CF-4490BA72B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87" y="1395973"/>
            <a:ext cx="6204856" cy="275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_x440680080" descr="EMB00001af857a0">
            <a:extLst>
              <a:ext uri="{FF2B5EF4-FFF2-40B4-BE49-F238E27FC236}">
                <a16:creationId xmlns:a16="http://schemas.microsoft.com/office/drawing/2014/main" id="{8E2EAECD-C071-402E-8BE2-40CA9FFD9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2" y="1395973"/>
            <a:ext cx="2838450" cy="378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_x440680320" descr="EMB00001af857a1">
            <a:extLst>
              <a:ext uri="{FF2B5EF4-FFF2-40B4-BE49-F238E27FC236}">
                <a16:creationId xmlns:a16="http://schemas.microsoft.com/office/drawing/2014/main" id="{B6330DCE-4244-4559-BC27-91320A113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827" y="3779802"/>
            <a:ext cx="2851150" cy="377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3661A0BE-524E-4FCB-8709-1DB1AC1198F1}"/>
              </a:ext>
            </a:extLst>
          </p:cNvPr>
          <p:cNvSpPr txBox="1">
            <a:spLocks/>
          </p:cNvSpPr>
          <p:nvPr/>
        </p:nvSpPr>
        <p:spPr>
          <a:xfrm>
            <a:off x="402526" y="359156"/>
            <a:ext cx="10131425" cy="67766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532775" rtl="0" eaLnBrk="1" latinLnBrk="1" hangingPunct="1">
              <a:spcBef>
                <a:spcPct val="0"/>
              </a:spcBef>
              <a:buNone/>
              <a:defRPr sz="3263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500" spc="-80" dirty="0">
                <a:solidFill>
                  <a:srgbClr val="460853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03</a:t>
            </a:r>
            <a:r>
              <a:rPr lang="en-US" altLang="ko-KR" sz="3500" spc="-80" dirty="0">
                <a:solidFill>
                  <a:schemeClr val="bg1">
                    <a:lumMod val="95000"/>
                    <a:lumOff val="5000"/>
                  </a:schemeClr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spc="-8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화성 이주 계획 </a:t>
            </a:r>
            <a:r>
              <a:rPr lang="en-US" altLang="ko-KR" sz="3500" spc="-8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- </a:t>
            </a:r>
            <a:r>
              <a:rPr lang="ko-KR" altLang="en-US" sz="3500" spc="-8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식량 계획</a:t>
            </a:r>
            <a:endParaRPr lang="ko-KR" altLang="en-US" sz="3500" dirty="0">
              <a:solidFill>
                <a:srgbClr val="358672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1303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595713-32A9-40CB-9B7E-23CFAEDDBFFE}"/>
              </a:ext>
            </a:extLst>
          </p:cNvPr>
          <p:cNvSpPr/>
          <p:nvPr/>
        </p:nvSpPr>
        <p:spPr>
          <a:xfrm>
            <a:off x="664028" y="1284513"/>
            <a:ext cx="10755085" cy="6347805"/>
          </a:xfrm>
          <a:prstGeom prst="rect">
            <a:avLst/>
          </a:prstGeom>
          <a:solidFill>
            <a:schemeClr val="tx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664027" y="1923151"/>
            <a:ext cx="10755085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5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1) </a:t>
            </a:r>
            <a:r>
              <a:rPr lang="ko-KR" altLang="en-US" sz="245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식수 문제</a:t>
            </a:r>
            <a:endParaRPr lang="en-US" altLang="ko-KR" sz="245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3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국민체조 L" panose="02020603020101020101" pitchFamily="18" charset="-127"/>
                <a:ea typeface="210 국민체조 L" panose="02020603020101020101" pitchFamily="18" charset="-127"/>
              </a:rPr>
              <a:t>국제우주 정거장에서는 승무원이 내뿜은 </a:t>
            </a:r>
            <a:r>
              <a:rPr kumimoji="0" lang="ko-KR" altLang="en-US" sz="23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수증기</a:t>
            </a:r>
            <a:r>
              <a:rPr kumimoji="0" lang="ko-KR" altLang="en-US" sz="23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로 마시는 물을 만들고 분해하여 산소를 발생시킨다</a:t>
            </a:r>
            <a:r>
              <a:rPr kumimoji="0" lang="en-US" altLang="ko-KR" sz="23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국민체조 L" panose="02020603020101020101" pitchFamily="18" charset="-127"/>
                <a:ea typeface="210 국민체조 L" panose="02020603020101020101" pitchFamily="18" charset="-127"/>
              </a:rPr>
              <a:t>. </a:t>
            </a:r>
            <a:r>
              <a:rPr kumimoji="0" lang="ko-KR" altLang="en-US" sz="23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소변</a:t>
            </a:r>
            <a:r>
              <a:rPr kumimoji="0" lang="ko-KR" altLang="en-US" sz="23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도 </a:t>
            </a:r>
            <a:r>
              <a:rPr kumimoji="0" lang="en-US" altLang="ko-KR" sz="23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국민체조 L" panose="02020603020101020101" pitchFamily="18" charset="-127"/>
                <a:ea typeface="210 국민체조 L" panose="02020603020101020101" pitchFamily="18" charset="-127"/>
              </a:rPr>
              <a:t>70</a:t>
            </a:r>
            <a:r>
              <a:rPr kumimoji="0" lang="ko-KR" altLang="en-US" sz="23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퍼센트를 재생하여 음용수로 바꾼다</a:t>
            </a:r>
            <a:r>
              <a:rPr kumimoji="0" lang="en-US" altLang="ko-KR" sz="23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국민체조 L" panose="02020603020101020101" pitchFamily="18" charset="-127"/>
                <a:ea typeface="210 국민체조 L" panose="02020603020101020101" pitchFamily="18" charset="-127"/>
              </a:rPr>
              <a:t>.</a:t>
            </a:r>
          </a:p>
          <a:p>
            <a:pPr lvl="0" algn="just" defTabSz="914400"/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화성의 지표 아래에는 </a:t>
            </a:r>
            <a:r>
              <a:rPr lang="ko-KR" altLang="en-US" sz="2300" dirty="0">
                <a:solidFill>
                  <a:srgbClr val="FF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얼음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이 존재하며 하루에 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1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㎥의 물을 얻을 수 있다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23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4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국민체조 L" panose="02020603020101020101" pitchFamily="18" charset="-127"/>
                <a:ea typeface="210 국민체조 L" panose="02020603020101020101" pitchFamily="18" charset="-127"/>
              </a:rPr>
              <a:t>2) </a:t>
            </a:r>
            <a:r>
              <a:rPr kumimoji="0" lang="ko-KR" altLang="en-US" sz="24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에너지 문제</a:t>
            </a:r>
            <a:endParaRPr kumimoji="0" lang="en-US" altLang="ko-KR" sz="245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300" dirty="0">
                <a:solidFill>
                  <a:srgbClr val="FF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태양광 패널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을 화성에 직접 설치하거나</a:t>
            </a:r>
            <a:endParaRPr lang="en-US" altLang="ko-KR" sz="23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3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태양광 패널 위성을 제작하여 그 에너지를 모아</a:t>
            </a:r>
            <a:endParaRPr kumimoji="0" lang="en-US" altLang="ko-KR" sz="23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3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레이저 빔으로 화성에다 쏘고</a:t>
            </a:r>
            <a:endParaRPr kumimoji="0" lang="en-US" altLang="ko-KR" sz="23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3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지상의 수신 안테나로 받은 다음 </a:t>
            </a:r>
            <a:endParaRPr kumimoji="0" lang="en-US" altLang="ko-KR" sz="23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3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전기에너지로 전환하는 방법이 있다</a:t>
            </a:r>
            <a:r>
              <a:rPr kumimoji="0" lang="en-US" altLang="ko-KR" sz="23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210 국민체조 L" panose="02020603020101020101" pitchFamily="18" charset="-127"/>
                <a:ea typeface="210 국민체조 L" panose="02020603020101020101" pitchFamily="18" charset="-127"/>
              </a:rPr>
              <a:t>. </a:t>
            </a:r>
          </a:p>
        </p:txBody>
      </p:sp>
      <p:pic>
        <p:nvPicPr>
          <p:cNvPr id="9217" name="_x442214512" descr="EMB00001af857a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21" t="21461" r="37262" b="24908"/>
          <a:stretch>
            <a:fillRect/>
          </a:stretch>
        </p:blipFill>
        <p:spPr bwMode="auto">
          <a:xfrm>
            <a:off x="6411686" y="3760252"/>
            <a:ext cx="4931198" cy="377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3661A0BE-524E-4FCB-8709-1DB1AC1198F1}"/>
              </a:ext>
            </a:extLst>
          </p:cNvPr>
          <p:cNvSpPr txBox="1">
            <a:spLocks/>
          </p:cNvSpPr>
          <p:nvPr/>
        </p:nvSpPr>
        <p:spPr>
          <a:xfrm>
            <a:off x="402526" y="359156"/>
            <a:ext cx="10131425" cy="67766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532775" rtl="0" eaLnBrk="1" latinLnBrk="1" hangingPunct="1">
              <a:spcBef>
                <a:spcPct val="0"/>
              </a:spcBef>
              <a:buNone/>
              <a:defRPr sz="3263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500" spc="-80" dirty="0">
                <a:solidFill>
                  <a:srgbClr val="460853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03</a:t>
            </a:r>
            <a:r>
              <a:rPr lang="en-US" altLang="ko-KR" sz="3500" spc="-80" dirty="0">
                <a:solidFill>
                  <a:schemeClr val="bg1">
                    <a:lumMod val="95000"/>
                    <a:lumOff val="5000"/>
                  </a:schemeClr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spc="-8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화성 이주 계획 </a:t>
            </a:r>
            <a:r>
              <a:rPr lang="en-US" altLang="ko-KR" sz="3500" spc="-8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- </a:t>
            </a:r>
            <a:r>
              <a:rPr lang="ko-KR" altLang="en-US" sz="3500" spc="-8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기타 계획</a:t>
            </a:r>
            <a:endParaRPr lang="ko-KR" altLang="en-US" sz="3500" dirty="0">
              <a:solidFill>
                <a:srgbClr val="358672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3432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383AE0-2095-4C06-8400-A2F2F2CF06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2657" y="1413406"/>
            <a:ext cx="4374167" cy="5164662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710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The </a:t>
            </a:r>
            <a:r>
              <a:rPr lang="en-US" altLang="ko-KR" sz="7100" dirty="0">
                <a:solidFill>
                  <a:srgbClr val="19A1AA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end</a:t>
            </a:r>
            <a:endParaRPr lang="ko-KR" altLang="en-US" sz="7100" dirty="0">
              <a:solidFill>
                <a:srgbClr val="19A1AA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237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69A51E-29A7-4770-89D7-A2C98FC3A5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7505" y="1345132"/>
            <a:ext cx="5128495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>
            <a:defPPr>
              <a:defRPr lang="ko-KR"/>
            </a:defPPr>
            <a:lvl1pPr lvl="0" eaLnBrk="1" fontAlgn="auto" latinLnBrk="1" hangingPunct="1">
              <a:spcBef>
                <a:spcPts val="0"/>
              </a:spcBef>
              <a:spcAft>
                <a:spcPts val="0"/>
              </a:spcAft>
              <a:defRPr kumimoji="0" sz="6000" b="1" spc="-150" baseline="0">
                <a:ln>
                  <a:prstDash val="solid"/>
                </a:ln>
                <a:solidFill>
                  <a:srgbClr val="E82F8A"/>
                </a:solidFill>
                <a:effectLst/>
                <a:latin typeface="나눔고딕 ExtraBold" pitchFamily="50" charset="-127"/>
                <a:ea typeface="나눔고딕 ExtraBold" pitchFamily="50" charset="-127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 altLang="ko-KR" sz="5000" dirty="0">
                <a:solidFill>
                  <a:srgbClr val="460853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CONTENT</a:t>
            </a:r>
            <a:r>
              <a:rPr lang="en-US" altLang="ko-KR" sz="5000" dirty="0">
                <a:solidFill>
                  <a:schemeClr val="tx1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S</a:t>
            </a:r>
          </a:p>
        </p:txBody>
      </p:sp>
      <p:grpSp>
        <p:nvGrpSpPr>
          <p:cNvPr id="5" name="그룹 1">
            <a:extLst>
              <a:ext uri="{FF2B5EF4-FFF2-40B4-BE49-F238E27FC236}">
                <a16:creationId xmlns:a16="http://schemas.microsoft.com/office/drawing/2014/main" id="{54D227AE-EACE-43BE-BBFA-96A78CC39C91}"/>
              </a:ext>
            </a:extLst>
          </p:cNvPr>
          <p:cNvGrpSpPr>
            <a:grpSpLocks/>
          </p:cNvGrpSpPr>
          <p:nvPr/>
        </p:nvGrpSpPr>
        <p:grpSpPr bwMode="auto">
          <a:xfrm>
            <a:off x="967505" y="2533362"/>
            <a:ext cx="5215581" cy="1999240"/>
            <a:chOff x="4551128" y="3281127"/>
            <a:chExt cx="4341813" cy="1842287"/>
          </a:xfrm>
        </p:grpSpPr>
        <p:grpSp>
          <p:nvGrpSpPr>
            <p:cNvPr id="6" name="그룹 20">
              <a:extLst>
                <a:ext uri="{FF2B5EF4-FFF2-40B4-BE49-F238E27FC236}">
                  <a16:creationId xmlns:a16="http://schemas.microsoft.com/office/drawing/2014/main" id="{8F7130B4-687D-42CB-A576-62FC7B58D2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51128" y="3281127"/>
              <a:ext cx="4341813" cy="425421"/>
              <a:chOff x="4562475" y="3314384"/>
              <a:chExt cx="4341813" cy="425421"/>
            </a:xfrm>
          </p:grpSpPr>
          <p:sp>
            <p:nvSpPr>
              <p:cNvPr id="13" name="Text Box 5">
                <a:extLst>
                  <a:ext uri="{FF2B5EF4-FFF2-40B4-BE49-F238E27FC236}">
                    <a16:creationId xmlns:a16="http://schemas.microsoft.com/office/drawing/2014/main" id="{2D274EE9-B66A-4ECB-9E9B-CBE03E7D320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62475" y="3314384"/>
                <a:ext cx="647700" cy="425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bevelT w="0" h="0"/>
                  <a:contourClr>
                    <a:schemeClr val="tx1">
                      <a:lumMod val="75000"/>
                      <a:lumOff val="25000"/>
                    </a:schemeClr>
                  </a:contourClr>
                </a:sp3d>
              </a:bodyPr>
              <a:lstStyle>
                <a:defPPr>
                  <a:defRPr lang="ko-KR"/>
                </a:defPPr>
                <a:lvl1pPr lvl="0"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 kumimoji="0" sz="2000" b="1" spc="600" baseline="0">
                    <a:ln>
                      <a:prstDash val="solid"/>
                    </a:ln>
                    <a:effectLst/>
                    <a:latin typeface="나눔고딕 ExtraBold" pitchFamily="50" charset="-127"/>
                    <a:ea typeface="나눔고딕 ExtraBold" pitchFamily="50" charset="-127"/>
                    <a:cs typeface="Tahoma" pitchFamily="34" charset="0"/>
                  </a:defRPr>
                </a:lvl1pPr>
              </a:lstStyle>
              <a:p>
                <a:pPr>
                  <a:defRPr/>
                </a:pPr>
                <a:r>
                  <a:rPr lang="en-US" altLang="ko-KR" sz="2400" i="1" spc="0" dirty="0">
                    <a:latin typeface="210 청춘시대OTF Regular" panose="02020503020101020101" pitchFamily="18" charset="-127"/>
                    <a:ea typeface="210 청춘시대OTF Regular" panose="02020503020101020101" pitchFamily="18" charset="-127"/>
                  </a:rPr>
                  <a:t>01</a:t>
                </a:r>
                <a:endParaRPr lang="ko-KR" altLang="ko-KR" sz="2400" i="1" spc="0" dirty="0">
                  <a:latin typeface="210 청춘시대OTF Regular" panose="02020503020101020101" pitchFamily="18" charset="-127"/>
                  <a:ea typeface="210 청춘시대OTF Regular" panose="02020503020101020101" pitchFamily="18" charset="-127"/>
                </a:endParaRPr>
              </a:p>
            </p:txBody>
          </p:sp>
          <p:sp>
            <p:nvSpPr>
              <p:cNvPr id="14" name="Text Box 5">
                <a:extLst>
                  <a:ext uri="{FF2B5EF4-FFF2-40B4-BE49-F238E27FC236}">
                    <a16:creationId xmlns:a16="http://schemas.microsoft.com/office/drawing/2014/main" id="{58B532E7-168A-45A2-8163-B4468AFA51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45541" y="3314384"/>
                <a:ext cx="3458747" cy="4112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bevelT w="0" h="0"/>
                  <a:contourClr>
                    <a:schemeClr val="tx1">
                      <a:lumMod val="75000"/>
                      <a:lumOff val="25000"/>
                    </a:schemeClr>
                  </a:contourClr>
                </a:sp3d>
              </a:bodyPr>
              <a:lstStyle>
                <a:defPPr>
                  <a:defRPr lang="ko-KR"/>
                </a:defPPr>
                <a:lvl1pPr lvl="0"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 kumimoji="0" sz="2000" b="1" spc="600" baseline="0">
                    <a:ln>
                      <a:prstDash val="solid"/>
                    </a:ln>
                    <a:effectLst/>
                    <a:latin typeface="나눔고딕 ExtraBold" pitchFamily="50" charset="-127"/>
                    <a:ea typeface="나눔고딕 ExtraBold" pitchFamily="50" charset="-127"/>
                    <a:cs typeface="Tahoma" pitchFamily="34" charset="0"/>
                  </a:defRPr>
                </a:lvl1pPr>
              </a:lstStyle>
              <a:p>
                <a:pPr algn="l">
                  <a:defRPr/>
                </a:pPr>
                <a:r>
                  <a:rPr lang="ko-KR" altLang="en-US" sz="2300" spc="0" dirty="0">
                    <a:solidFill>
                      <a:schemeClr val="bg1"/>
                    </a:solidFill>
                    <a:latin typeface="210 청춘시대OTF Regular" panose="02020503020101020101" pitchFamily="18" charset="-127"/>
                    <a:ea typeface="210 청춘시대OTF Regular" panose="02020503020101020101" pitchFamily="18" charset="-127"/>
                  </a:rPr>
                  <a:t>주제 소개</a:t>
                </a:r>
                <a:endParaRPr lang="ko-KR" altLang="ko-KR" sz="2300" spc="0" dirty="0">
                  <a:solidFill>
                    <a:schemeClr val="bg1"/>
                  </a:solidFill>
                  <a:latin typeface="210 청춘시대OTF Regular" panose="02020503020101020101" pitchFamily="18" charset="-127"/>
                  <a:ea typeface="210 청춘시대OTF Regular" panose="02020503020101020101" pitchFamily="18" charset="-127"/>
                </a:endParaRPr>
              </a:p>
            </p:txBody>
          </p:sp>
        </p:grpSp>
        <p:grpSp>
          <p:nvGrpSpPr>
            <p:cNvPr id="7" name="그룹 23">
              <a:extLst>
                <a:ext uri="{FF2B5EF4-FFF2-40B4-BE49-F238E27FC236}">
                  <a16:creationId xmlns:a16="http://schemas.microsoft.com/office/drawing/2014/main" id="{F4DFFB6B-D0D5-4886-BFCE-0ECB22CB2A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51128" y="3669299"/>
              <a:ext cx="4338638" cy="425421"/>
              <a:chOff x="4565650" y="3702383"/>
              <a:chExt cx="4338638" cy="425421"/>
            </a:xfrm>
          </p:grpSpPr>
          <p:sp>
            <p:nvSpPr>
              <p:cNvPr id="11" name="Text Box 5">
                <a:extLst>
                  <a:ext uri="{FF2B5EF4-FFF2-40B4-BE49-F238E27FC236}">
                    <a16:creationId xmlns:a16="http://schemas.microsoft.com/office/drawing/2014/main" id="{686D0C68-A8A4-42DE-B6C3-25C81BA91C8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65650" y="3702383"/>
                <a:ext cx="647700" cy="425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bevelT w="0" h="0"/>
                  <a:contourClr>
                    <a:schemeClr val="tx1">
                      <a:lumMod val="75000"/>
                      <a:lumOff val="25000"/>
                    </a:schemeClr>
                  </a:contourClr>
                </a:sp3d>
              </a:bodyPr>
              <a:lstStyle>
                <a:defPPr>
                  <a:defRPr lang="ko-KR"/>
                </a:defPPr>
                <a:lvl1pPr lvl="0"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 kumimoji="0" sz="2000" b="1" spc="600" baseline="0">
                    <a:ln>
                      <a:prstDash val="solid"/>
                    </a:ln>
                    <a:effectLst/>
                    <a:latin typeface="나눔고딕 ExtraBold" pitchFamily="50" charset="-127"/>
                    <a:ea typeface="나눔고딕 ExtraBold" pitchFamily="50" charset="-127"/>
                    <a:cs typeface="Tahoma" pitchFamily="34" charset="0"/>
                  </a:defRPr>
                </a:lvl1pPr>
              </a:lstStyle>
              <a:p>
                <a:pPr>
                  <a:defRPr/>
                </a:pPr>
                <a:r>
                  <a:rPr lang="en-US" altLang="ko-KR" sz="2400" i="1" spc="0" dirty="0">
                    <a:latin typeface="210 청춘시대OTF Regular" panose="02020503020101020101" pitchFamily="18" charset="-127"/>
                    <a:ea typeface="210 청춘시대OTF Regular" panose="02020503020101020101" pitchFamily="18" charset="-127"/>
                  </a:rPr>
                  <a:t>02</a:t>
                </a:r>
                <a:endParaRPr lang="ko-KR" altLang="ko-KR" sz="2400" i="1" spc="0" dirty="0">
                  <a:latin typeface="210 청춘시대OTF Regular" panose="02020503020101020101" pitchFamily="18" charset="-127"/>
                  <a:ea typeface="210 청춘시대OTF Regular" panose="02020503020101020101" pitchFamily="18" charset="-127"/>
                </a:endParaRPr>
              </a:p>
            </p:txBody>
          </p:sp>
          <p:sp>
            <p:nvSpPr>
              <p:cNvPr id="12" name="Text Box 5">
                <a:extLst>
                  <a:ext uri="{FF2B5EF4-FFF2-40B4-BE49-F238E27FC236}">
                    <a16:creationId xmlns:a16="http://schemas.microsoft.com/office/drawing/2014/main" id="{25D621D2-76AA-43DE-ADF8-8F37531A3FB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49924" y="3705581"/>
                <a:ext cx="3454364" cy="4112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bevelT w="0" h="0"/>
                  <a:contourClr>
                    <a:schemeClr val="tx1">
                      <a:lumMod val="75000"/>
                      <a:lumOff val="25000"/>
                    </a:schemeClr>
                  </a:contourClr>
                </a:sp3d>
              </a:bodyPr>
              <a:lstStyle>
                <a:defPPr>
                  <a:defRPr lang="ko-KR"/>
                </a:defPPr>
                <a:lvl1pPr lvl="0"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 kumimoji="0" sz="2000" b="1" spc="600" baseline="0">
                    <a:ln>
                      <a:prstDash val="solid"/>
                    </a:ln>
                    <a:effectLst/>
                    <a:latin typeface="나눔고딕 ExtraBold" pitchFamily="50" charset="-127"/>
                    <a:ea typeface="나눔고딕 ExtraBold" pitchFamily="50" charset="-127"/>
                    <a:cs typeface="Tahoma" pitchFamily="34" charset="0"/>
                  </a:defRPr>
                </a:lvl1pPr>
              </a:lstStyle>
              <a:p>
                <a:pPr algn="l">
                  <a:defRPr/>
                </a:pPr>
                <a:r>
                  <a:rPr lang="en-US" altLang="ko-KR" sz="2300" spc="0" dirty="0">
                    <a:solidFill>
                      <a:schemeClr val="bg1"/>
                    </a:solidFill>
                    <a:latin typeface="210 청춘시대OTF Regular" panose="02020503020101020101" pitchFamily="18" charset="-127"/>
                    <a:ea typeface="210 청춘시대OTF Regular" panose="02020503020101020101" pitchFamily="18" charset="-127"/>
                  </a:rPr>
                  <a:t>1. </a:t>
                </a:r>
                <a:r>
                  <a:rPr lang="ko-KR" altLang="en-US" sz="2300" spc="0" dirty="0">
                    <a:solidFill>
                      <a:schemeClr val="bg1"/>
                    </a:solidFill>
                    <a:latin typeface="210 청춘시대OTF Regular" panose="02020503020101020101" pitchFamily="18" charset="-127"/>
                    <a:ea typeface="210 청춘시대OTF Regular" panose="02020503020101020101" pitchFamily="18" charset="-127"/>
                  </a:rPr>
                  <a:t>태양계</a:t>
                </a:r>
                <a:endParaRPr lang="ko-KR" altLang="ko-KR" sz="2300" spc="0" dirty="0">
                  <a:solidFill>
                    <a:schemeClr val="bg1"/>
                  </a:solidFill>
                  <a:latin typeface="210 청춘시대OTF Regular" panose="02020503020101020101" pitchFamily="18" charset="-127"/>
                  <a:ea typeface="210 청춘시대OTF Regular" panose="02020503020101020101" pitchFamily="18" charset="-127"/>
                </a:endParaRPr>
              </a:p>
            </p:txBody>
          </p:sp>
        </p:grpSp>
        <p:grpSp>
          <p:nvGrpSpPr>
            <p:cNvPr id="8" name="그룹 30">
              <a:extLst>
                <a:ext uri="{FF2B5EF4-FFF2-40B4-BE49-F238E27FC236}">
                  <a16:creationId xmlns:a16="http://schemas.microsoft.com/office/drawing/2014/main" id="{41769643-E462-4204-8F17-A616621168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51128" y="4057472"/>
              <a:ext cx="4341813" cy="1065942"/>
              <a:chOff x="4562475" y="4090679"/>
              <a:chExt cx="4341813" cy="1065942"/>
            </a:xfrm>
          </p:grpSpPr>
          <p:sp>
            <p:nvSpPr>
              <p:cNvPr id="9" name="Text Box 5">
                <a:extLst>
                  <a:ext uri="{FF2B5EF4-FFF2-40B4-BE49-F238E27FC236}">
                    <a16:creationId xmlns:a16="http://schemas.microsoft.com/office/drawing/2014/main" id="{2FA892AD-C361-4B34-A3B4-A7C2A003BAC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62475" y="4090679"/>
                <a:ext cx="647700" cy="425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bevelT w="0" h="0"/>
                  <a:contourClr>
                    <a:schemeClr val="tx1">
                      <a:lumMod val="75000"/>
                      <a:lumOff val="25000"/>
                    </a:schemeClr>
                  </a:contourClr>
                </a:sp3d>
              </a:bodyPr>
              <a:lstStyle>
                <a:defPPr>
                  <a:defRPr lang="ko-KR"/>
                </a:defPPr>
                <a:lvl1pPr lvl="0"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 kumimoji="0" sz="2000" b="1" spc="600" baseline="0">
                    <a:ln>
                      <a:prstDash val="solid"/>
                    </a:ln>
                    <a:effectLst/>
                    <a:latin typeface="나눔고딕 ExtraBold" pitchFamily="50" charset="-127"/>
                    <a:ea typeface="나눔고딕 ExtraBold" pitchFamily="50" charset="-127"/>
                    <a:cs typeface="Tahoma" pitchFamily="34" charset="0"/>
                  </a:defRPr>
                </a:lvl1pPr>
              </a:lstStyle>
              <a:p>
                <a:pPr>
                  <a:defRPr/>
                </a:pPr>
                <a:r>
                  <a:rPr lang="en-US" altLang="ko-KR" sz="2400" i="1" spc="0" dirty="0">
                    <a:latin typeface="210 청춘시대OTF Regular" panose="02020503020101020101" pitchFamily="18" charset="-127"/>
                    <a:ea typeface="210 청춘시대OTF Regular" panose="02020503020101020101" pitchFamily="18" charset="-127"/>
                  </a:rPr>
                  <a:t>03</a:t>
                </a:r>
                <a:endParaRPr lang="ko-KR" altLang="ko-KR" sz="2400" i="1" spc="0" dirty="0">
                  <a:latin typeface="210 청춘시대OTF Regular" panose="02020503020101020101" pitchFamily="18" charset="-127"/>
                  <a:ea typeface="210 청춘시대OTF Regular" panose="02020503020101020101" pitchFamily="18" charset="-127"/>
                </a:endParaRPr>
              </a:p>
            </p:txBody>
          </p:sp>
          <p:sp>
            <p:nvSpPr>
              <p:cNvPr id="10" name="Text Box 5">
                <a:extLst>
                  <a:ext uri="{FF2B5EF4-FFF2-40B4-BE49-F238E27FC236}">
                    <a16:creationId xmlns:a16="http://schemas.microsoft.com/office/drawing/2014/main" id="{02833D41-7F20-42EE-B2CD-8D2D1C6134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45541" y="4093068"/>
                <a:ext cx="3458747" cy="10635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bevelT w="0" h="0"/>
                  <a:contourClr>
                    <a:schemeClr val="tx1">
                      <a:lumMod val="75000"/>
                      <a:lumOff val="25000"/>
                    </a:schemeClr>
                  </a:contourClr>
                </a:sp3d>
              </a:bodyPr>
              <a:lstStyle>
                <a:defPPr>
                  <a:defRPr lang="ko-KR"/>
                </a:defPPr>
                <a:lvl1pPr lvl="0"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 kumimoji="0" sz="2000" b="1" spc="600" baseline="0">
                    <a:ln>
                      <a:prstDash val="solid"/>
                    </a:ln>
                    <a:effectLst/>
                    <a:latin typeface="나눔고딕 ExtraBold" pitchFamily="50" charset="-127"/>
                    <a:ea typeface="나눔고딕 ExtraBold" pitchFamily="50" charset="-127"/>
                    <a:cs typeface="Tahoma" pitchFamily="34" charset="0"/>
                  </a:defRPr>
                </a:lvl1pPr>
              </a:lstStyle>
              <a:p>
                <a:pPr algn="l">
                  <a:defRPr/>
                </a:pPr>
                <a:r>
                  <a:rPr lang="en-US" altLang="ko-KR" sz="2300" spc="0" dirty="0">
                    <a:solidFill>
                      <a:schemeClr val="bg1"/>
                    </a:solidFill>
                    <a:latin typeface="210 청춘시대OTF Regular" panose="02020503020101020101" pitchFamily="18" charset="-127"/>
                    <a:ea typeface="210 청춘시대OTF Regular" panose="02020503020101020101" pitchFamily="18" charset="-127"/>
                  </a:rPr>
                  <a:t>2. </a:t>
                </a:r>
                <a:r>
                  <a:rPr lang="ko-KR" altLang="en-US" sz="2300" spc="0" dirty="0">
                    <a:solidFill>
                      <a:schemeClr val="bg1"/>
                    </a:solidFill>
                    <a:latin typeface="210 청춘시대OTF Regular" panose="02020503020101020101" pitchFamily="18" charset="-127"/>
                    <a:ea typeface="210 청춘시대OTF Regular" panose="02020503020101020101" pitchFamily="18" charset="-127"/>
                  </a:rPr>
                  <a:t>화성 이주 계획</a:t>
                </a:r>
                <a:endParaRPr lang="en-US" altLang="ko-KR" sz="2300" spc="0" dirty="0">
                  <a:solidFill>
                    <a:schemeClr val="bg1"/>
                  </a:solidFill>
                  <a:latin typeface="210 청춘시대OTF Regular" panose="02020503020101020101" pitchFamily="18" charset="-127"/>
                  <a:ea typeface="210 청춘시대OTF Regular" panose="02020503020101020101" pitchFamily="18" charset="-127"/>
                </a:endParaRPr>
              </a:p>
              <a:p>
                <a:pPr algn="l">
                  <a:defRPr/>
                </a:pPr>
                <a:r>
                  <a:rPr lang="en-US" altLang="ko-KR" sz="2200" spc="0" dirty="0">
                    <a:solidFill>
                      <a:schemeClr val="bg1"/>
                    </a:solidFill>
                    <a:latin typeface="210 청춘시대OTF Regular" panose="02020503020101020101" pitchFamily="18" charset="-127"/>
                    <a:ea typeface="210 청춘시대OTF Regular" panose="02020503020101020101" pitchFamily="18" charset="-127"/>
                  </a:rPr>
                  <a:t>   -</a:t>
                </a:r>
                <a:r>
                  <a:rPr lang="ko-KR" altLang="en-US" sz="2200" spc="0" dirty="0">
                    <a:solidFill>
                      <a:schemeClr val="bg1"/>
                    </a:solidFill>
                    <a:latin typeface="210 청춘시대OTF Regular" panose="02020503020101020101" pitchFamily="18" charset="-127"/>
                    <a:ea typeface="210 청춘시대OTF Regular" panose="02020503020101020101" pitchFamily="18" charset="-127"/>
                  </a:rPr>
                  <a:t>식량 계획</a:t>
                </a:r>
                <a:endParaRPr lang="en-US" altLang="ko-KR" sz="2200" spc="0" dirty="0">
                  <a:solidFill>
                    <a:schemeClr val="bg1"/>
                  </a:solidFill>
                  <a:latin typeface="210 청춘시대OTF Regular" panose="02020503020101020101" pitchFamily="18" charset="-127"/>
                  <a:ea typeface="210 청춘시대OTF Regular" panose="02020503020101020101" pitchFamily="18" charset="-127"/>
                </a:endParaRPr>
              </a:p>
              <a:p>
                <a:pPr algn="l">
                  <a:defRPr/>
                </a:pPr>
                <a:r>
                  <a:rPr lang="en-US" altLang="ko-KR" sz="2200" spc="0" dirty="0">
                    <a:solidFill>
                      <a:schemeClr val="bg1"/>
                    </a:solidFill>
                    <a:latin typeface="210 청춘시대OTF Regular" panose="02020503020101020101" pitchFamily="18" charset="-127"/>
                    <a:ea typeface="210 청춘시대OTF Regular" panose="02020503020101020101" pitchFamily="18" charset="-127"/>
                  </a:rPr>
                  <a:t>   -</a:t>
                </a:r>
                <a:r>
                  <a:rPr lang="ko-KR" altLang="en-US" sz="2200" spc="0" dirty="0">
                    <a:solidFill>
                      <a:schemeClr val="bg1"/>
                    </a:solidFill>
                    <a:latin typeface="210 청춘시대OTF Regular" panose="02020503020101020101" pitchFamily="18" charset="-127"/>
                    <a:ea typeface="210 청춘시대OTF Regular" panose="02020503020101020101" pitchFamily="18" charset="-127"/>
                  </a:rPr>
                  <a:t>기타 계획</a:t>
                </a:r>
                <a:endParaRPr lang="ko-KR" altLang="ko-KR" sz="2200" spc="0" dirty="0">
                  <a:solidFill>
                    <a:schemeClr val="bg1"/>
                  </a:solidFill>
                  <a:latin typeface="210 청춘시대OTF Regular" panose="02020503020101020101" pitchFamily="18" charset="-127"/>
                  <a:ea typeface="210 청춘시대OTF Regular" panose="020205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01132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79893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4F8797-ED77-4C70-AAEA-0DE48267C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799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AD06229-FEB7-4CC9-8BE7-1A9457B9C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02651"/>
          </a:xfrm>
          <a:custGeom>
            <a:avLst/>
            <a:gdLst>
              <a:gd name="connsiteX0" fmla="*/ 0 w 12192000"/>
              <a:gd name="connsiteY0" fmla="*/ 0 h 5322895"/>
              <a:gd name="connsiteX1" fmla="*/ 12192000 w 12192000"/>
              <a:gd name="connsiteY1" fmla="*/ 0 h 5322895"/>
              <a:gd name="connsiteX2" fmla="*/ 12192000 w 12192000"/>
              <a:gd name="connsiteY2" fmla="*/ 213719 h 5322895"/>
              <a:gd name="connsiteX3" fmla="*/ 12192000 w 12192000"/>
              <a:gd name="connsiteY3" fmla="*/ 471948 h 5322895"/>
              <a:gd name="connsiteX4" fmla="*/ 12192000 w 12192000"/>
              <a:gd name="connsiteY4" fmla="*/ 3571886 h 5322895"/>
              <a:gd name="connsiteX5" fmla="*/ 12192000 w 12192000"/>
              <a:gd name="connsiteY5" fmla="*/ 3753332 h 5322895"/>
              <a:gd name="connsiteX6" fmla="*/ 12192000 w 12192000"/>
              <a:gd name="connsiteY6" fmla="*/ 4806077 h 5322895"/>
              <a:gd name="connsiteX7" fmla="*/ 11957522 w 12192000"/>
              <a:gd name="connsiteY7" fmla="*/ 4849979 h 5322895"/>
              <a:gd name="connsiteX8" fmla="*/ 11679973 w 12192000"/>
              <a:gd name="connsiteY8" fmla="*/ 4899723 h 5322895"/>
              <a:gd name="connsiteX9" fmla="*/ 11401197 w 12192000"/>
              <a:gd name="connsiteY9" fmla="*/ 4948416 h 5322895"/>
              <a:gd name="connsiteX10" fmla="*/ 11121192 w 12192000"/>
              <a:gd name="connsiteY10" fmla="*/ 4990102 h 5322895"/>
              <a:gd name="connsiteX11" fmla="*/ 10842416 w 12192000"/>
              <a:gd name="connsiteY11" fmla="*/ 5032139 h 5322895"/>
              <a:gd name="connsiteX12" fmla="*/ 10562411 w 12192000"/>
              <a:gd name="connsiteY12" fmla="*/ 5071374 h 5322895"/>
              <a:gd name="connsiteX13" fmla="*/ 10286091 w 12192000"/>
              <a:gd name="connsiteY13" fmla="*/ 5105003 h 5322895"/>
              <a:gd name="connsiteX14" fmla="*/ 10006086 w 12192000"/>
              <a:gd name="connsiteY14" fmla="*/ 5136881 h 5322895"/>
              <a:gd name="connsiteX15" fmla="*/ 9727310 w 12192000"/>
              <a:gd name="connsiteY15" fmla="*/ 5165957 h 5322895"/>
              <a:gd name="connsiteX16" fmla="*/ 9453445 w 12192000"/>
              <a:gd name="connsiteY16" fmla="*/ 5191179 h 5322895"/>
              <a:gd name="connsiteX17" fmla="*/ 9175897 w 12192000"/>
              <a:gd name="connsiteY17" fmla="*/ 5216401 h 5322895"/>
              <a:gd name="connsiteX18" fmla="*/ 8902033 w 12192000"/>
              <a:gd name="connsiteY18" fmla="*/ 5237420 h 5322895"/>
              <a:gd name="connsiteX19" fmla="*/ 8628169 w 12192000"/>
              <a:gd name="connsiteY19" fmla="*/ 5253884 h 5322895"/>
              <a:gd name="connsiteX20" fmla="*/ 8355533 w 12192000"/>
              <a:gd name="connsiteY20" fmla="*/ 5271050 h 5322895"/>
              <a:gd name="connsiteX21" fmla="*/ 8085353 w 12192000"/>
              <a:gd name="connsiteY21" fmla="*/ 5285412 h 5322895"/>
              <a:gd name="connsiteX22" fmla="*/ 7817629 w 12192000"/>
              <a:gd name="connsiteY22" fmla="*/ 5295571 h 5322895"/>
              <a:gd name="connsiteX23" fmla="*/ 7549905 w 12192000"/>
              <a:gd name="connsiteY23" fmla="*/ 5304329 h 5322895"/>
              <a:gd name="connsiteX24" fmla="*/ 7284638 w 12192000"/>
              <a:gd name="connsiteY24" fmla="*/ 5312736 h 5322895"/>
              <a:gd name="connsiteX25" fmla="*/ 7023055 w 12192000"/>
              <a:gd name="connsiteY25" fmla="*/ 5316590 h 5322895"/>
              <a:gd name="connsiteX26" fmla="*/ 6761472 w 12192000"/>
              <a:gd name="connsiteY26" fmla="*/ 5320793 h 5322895"/>
              <a:gd name="connsiteX27" fmla="*/ 6503573 w 12192000"/>
              <a:gd name="connsiteY27" fmla="*/ 5322895 h 5322895"/>
              <a:gd name="connsiteX28" fmla="*/ 6248130 w 12192000"/>
              <a:gd name="connsiteY28" fmla="*/ 5320793 h 5322895"/>
              <a:gd name="connsiteX29" fmla="*/ 5995144 w 12192000"/>
              <a:gd name="connsiteY29" fmla="*/ 5320793 h 5322895"/>
              <a:gd name="connsiteX30" fmla="*/ 5744613 w 12192000"/>
              <a:gd name="connsiteY30" fmla="*/ 5316590 h 5322895"/>
              <a:gd name="connsiteX31" fmla="*/ 5498995 w 12192000"/>
              <a:gd name="connsiteY31" fmla="*/ 5310284 h 5322895"/>
              <a:gd name="connsiteX32" fmla="*/ 5255834 w 12192000"/>
              <a:gd name="connsiteY32" fmla="*/ 5304329 h 5322895"/>
              <a:gd name="connsiteX33" fmla="*/ 5017584 w 12192000"/>
              <a:gd name="connsiteY33" fmla="*/ 5297673 h 5322895"/>
              <a:gd name="connsiteX34" fmla="*/ 4780562 w 12192000"/>
              <a:gd name="connsiteY34" fmla="*/ 5287514 h 5322895"/>
              <a:gd name="connsiteX35" fmla="*/ 4547227 w 12192000"/>
              <a:gd name="connsiteY35" fmla="*/ 5276654 h 5322895"/>
              <a:gd name="connsiteX36" fmla="*/ 4318800 w 12192000"/>
              <a:gd name="connsiteY36" fmla="*/ 5266846 h 5322895"/>
              <a:gd name="connsiteX37" fmla="*/ 3873004 w 12192000"/>
              <a:gd name="connsiteY37" fmla="*/ 5239171 h 5322895"/>
              <a:gd name="connsiteX38" fmla="*/ 3445628 w 12192000"/>
              <a:gd name="connsiteY38" fmla="*/ 5209746 h 5322895"/>
              <a:gd name="connsiteX39" fmla="*/ 3035446 w 12192000"/>
              <a:gd name="connsiteY39" fmla="*/ 5178918 h 5322895"/>
              <a:gd name="connsiteX40" fmla="*/ 2647370 w 12192000"/>
              <a:gd name="connsiteY40" fmla="*/ 5144939 h 5322895"/>
              <a:gd name="connsiteX41" fmla="*/ 2276487 w 12192000"/>
              <a:gd name="connsiteY41" fmla="*/ 5109557 h 5322895"/>
              <a:gd name="connsiteX42" fmla="*/ 1932621 w 12192000"/>
              <a:gd name="connsiteY42" fmla="*/ 5071374 h 5322895"/>
              <a:gd name="connsiteX43" fmla="*/ 1609634 w 12192000"/>
              <a:gd name="connsiteY43" fmla="*/ 5033891 h 5322895"/>
              <a:gd name="connsiteX44" fmla="*/ 1312435 w 12192000"/>
              <a:gd name="connsiteY44" fmla="*/ 4996408 h 5322895"/>
              <a:gd name="connsiteX45" fmla="*/ 1039799 w 12192000"/>
              <a:gd name="connsiteY45" fmla="*/ 4961027 h 5322895"/>
              <a:gd name="connsiteX46" fmla="*/ 797865 w 12192000"/>
              <a:gd name="connsiteY46" fmla="*/ 4927397 h 5322895"/>
              <a:gd name="connsiteX47" fmla="*/ 579265 w 12192000"/>
              <a:gd name="connsiteY47" fmla="*/ 4895519 h 5322895"/>
              <a:gd name="connsiteX48" fmla="*/ 395052 w 12192000"/>
              <a:gd name="connsiteY48" fmla="*/ 4868896 h 5322895"/>
              <a:gd name="connsiteX49" fmla="*/ 240312 w 12192000"/>
              <a:gd name="connsiteY49" fmla="*/ 4843673 h 5322895"/>
              <a:gd name="connsiteX50" fmla="*/ 27853 w 12192000"/>
              <a:gd name="connsiteY50" fmla="*/ 4807592 h 5322895"/>
              <a:gd name="connsiteX51" fmla="*/ 0 w 12192000"/>
              <a:gd name="connsiteY51" fmla="*/ 4802879 h 5322895"/>
              <a:gd name="connsiteX52" fmla="*/ 0 w 12192000"/>
              <a:gd name="connsiteY52" fmla="*/ 3753332 h 5322895"/>
              <a:gd name="connsiteX53" fmla="*/ 0 w 12192000"/>
              <a:gd name="connsiteY53" fmla="*/ 3571886 h 5322895"/>
              <a:gd name="connsiteX54" fmla="*/ 0 w 12192000"/>
              <a:gd name="connsiteY54" fmla="*/ 471948 h 5322895"/>
              <a:gd name="connsiteX55" fmla="*/ 0 w 12192000"/>
              <a:gd name="connsiteY5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5322895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3571886"/>
                </a:lnTo>
                <a:lnTo>
                  <a:pt x="12192000" y="3753332"/>
                </a:lnTo>
                <a:lnTo>
                  <a:pt x="12192000" y="4806077"/>
                </a:lnTo>
                <a:lnTo>
                  <a:pt x="11957522" y="4849979"/>
                </a:lnTo>
                <a:lnTo>
                  <a:pt x="11679973" y="4899723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0562" y="5287514"/>
                </a:lnTo>
                <a:lnTo>
                  <a:pt x="4547227" y="5276654"/>
                </a:lnTo>
                <a:lnTo>
                  <a:pt x="4318800" y="5266846"/>
                </a:lnTo>
                <a:lnTo>
                  <a:pt x="3873004" y="5239171"/>
                </a:lnTo>
                <a:lnTo>
                  <a:pt x="3445628" y="5209746"/>
                </a:lnTo>
                <a:lnTo>
                  <a:pt x="3035446" y="5178918"/>
                </a:lnTo>
                <a:lnTo>
                  <a:pt x="2647370" y="5144939"/>
                </a:lnTo>
                <a:lnTo>
                  <a:pt x="2276487" y="5109557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B44E02-2041-49BE-AF61-F91454DC3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49" r="62095"/>
          <a:stretch/>
        </p:blipFill>
        <p:spPr>
          <a:xfrm flipH="1">
            <a:off x="8948814" y="3805463"/>
            <a:ext cx="3243185" cy="2212534"/>
          </a:xfrm>
          <a:custGeom>
            <a:avLst/>
            <a:gdLst>
              <a:gd name="connsiteX0" fmla="*/ 220380 w 3243185"/>
              <a:gd name="connsiteY0" fmla="*/ 404386 h 1898718"/>
              <a:gd name="connsiteX1" fmla="*/ 278149 w 3243185"/>
              <a:gd name="connsiteY1" fmla="*/ 410805 h 1898718"/>
              <a:gd name="connsiteX2" fmla="*/ 297405 w 3243185"/>
              <a:gd name="connsiteY2" fmla="*/ 423642 h 1898718"/>
              <a:gd name="connsiteX3" fmla="*/ 316662 w 3243185"/>
              <a:gd name="connsiteY3" fmla="*/ 430061 h 1898718"/>
              <a:gd name="connsiteX4" fmla="*/ 355175 w 3243185"/>
              <a:gd name="connsiteY4" fmla="*/ 455737 h 1898718"/>
              <a:gd name="connsiteX5" fmla="*/ 406525 w 3243185"/>
              <a:gd name="connsiteY5" fmla="*/ 468574 h 1898718"/>
              <a:gd name="connsiteX6" fmla="*/ 425782 w 3243185"/>
              <a:gd name="connsiteY6" fmla="*/ 481412 h 1898718"/>
              <a:gd name="connsiteX7" fmla="*/ 445038 w 3243185"/>
              <a:gd name="connsiteY7" fmla="*/ 487831 h 1898718"/>
              <a:gd name="connsiteX8" fmla="*/ 483551 w 3243185"/>
              <a:gd name="connsiteY8" fmla="*/ 526344 h 1898718"/>
              <a:gd name="connsiteX9" fmla="*/ 483551 w 3243185"/>
              <a:gd name="connsiteY9" fmla="*/ 609788 h 1898718"/>
              <a:gd name="connsiteX10" fmla="*/ 445038 w 3243185"/>
              <a:gd name="connsiteY10" fmla="*/ 635464 h 1898718"/>
              <a:gd name="connsiteX11" fmla="*/ 246055 w 3243185"/>
              <a:gd name="connsiteY11" fmla="*/ 629045 h 1898718"/>
              <a:gd name="connsiteX12" fmla="*/ 233217 w 3243185"/>
              <a:gd name="connsiteY12" fmla="*/ 609788 h 1898718"/>
              <a:gd name="connsiteX13" fmla="*/ 213961 w 3243185"/>
              <a:gd name="connsiteY13" fmla="*/ 603370 h 1898718"/>
              <a:gd name="connsiteX14" fmla="*/ 188285 w 3243185"/>
              <a:gd name="connsiteY14" fmla="*/ 564857 h 1898718"/>
              <a:gd name="connsiteX15" fmla="*/ 175448 w 3243185"/>
              <a:gd name="connsiteY15" fmla="*/ 526344 h 1898718"/>
              <a:gd name="connsiteX16" fmla="*/ 220380 w 3243185"/>
              <a:gd name="connsiteY16" fmla="*/ 404386 h 1898718"/>
              <a:gd name="connsiteX17" fmla="*/ 3243185 w 3243185"/>
              <a:gd name="connsiteY17" fmla="*/ 0 h 1898718"/>
              <a:gd name="connsiteX18" fmla="*/ 2298567 w 3243185"/>
              <a:gd name="connsiteY18" fmla="*/ 0 h 1898718"/>
              <a:gd name="connsiteX19" fmla="*/ 2293659 w 3243185"/>
              <a:gd name="connsiteY19" fmla="*/ 51351 h 1898718"/>
              <a:gd name="connsiteX20" fmla="*/ 2274403 w 3243185"/>
              <a:gd name="connsiteY20" fmla="*/ 83445 h 1898718"/>
              <a:gd name="connsiteX21" fmla="*/ 2248728 w 3243185"/>
              <a:gd name="connsiteY21" fmla="*/ 121958 h 1898718"/>
              <a:gd name="connsiteX22" fmla="*/ 2203796 w 3243185"/>
              <a:gd name="connsiteY22" fmla="*/ 166890 h 1898718"/>
              <a:gd name="connsiteX23" fmla="*/ 2178121 w 3243185"/>
              <a:gd name="connsiteY23" fmla="*/ 173308 h 1898718"/>
              <a:gd name="connsiteX24" fmla="*/ 2126770 w 3243185"/>
              <a:gd name="connsiteY24" fmla="*/ 211821 h 1898718"/>
              <a:gd name="connsiteX25" fmla="*/ 2081838 w 3243185"/>
              <a:gd name="connsiteY25" fmla="*/ 237497 h 1898718"/>
              <a:gd name="connsiteX26" fmla="*/ 2043325 w 3243185"/>
              <a:gd name="connsiteY26" fmla="*/ 250334 h 1898718"/>
              <a:gd name="connsiteX27" fmla="*/ 1972718 w 3243185"/>
              <a:gd name="connsiteY27" fmla="*/ 288847 h 1898718"/>
              <a:gd name="connsiteX28" fmla="*/ 1940624 w 3243185"/>
              <a:gd name="connsiteY28" fmla="*/ 295266 h 1898718"/>
              <a:gd name="connsiteX29" fmla="*/ 1914949 w 3243185"/>
              <a:gd name="connsiteY29" fmla="*/ 308104 h 1898718"/>
              <a:gd name="connsiteX30" fmla="*/ 1895693 w 3243185"/>
              <a:gd name="connsiteY30" fmla="*/ 320941 h 1898718"/>
              <a:gd name="connsiteX31" fmla="*/ 1870017 w 3243185"/>
              <a:gd name="connsiteY31" fmla="*/ 327360 h 1898718"/>
              <a:gd name="connsiteX32" fmla="*/ 1831504 w 3243185"/>
              <a:gd name="connsiteY32" fmla="*/ 340198 h 1898718"/>
              <a:gd name="connsiteX33" fmla="*/ 1780154 w 3243185"/>
              <a:gd name="connsiteY33" fmla="*/ 353035 h 1898718"/>
              <a:gd name="connsiteX34" fmla="*/ 1760897 w 3243185"/>
              <a:gd name="connsiteY34" fmla="*/ 359454 h 1898718"/>
              <a:gd name="connsiteX35" fmla="*/ 1683871 w 3243185"/>
              <a:gd name="connsiteY35" fmla="*/ 397967 h 1898718"/>
              <a:gd name="connsiteX36" fmla="*/ 1632521 w 3243185"/>
              <a:gd name="connsiteY36" fmla="*/ 410805 h 1898718"/>
              <a:gd name="connsiteX37" fmla="*/ 1594008 w 3243185"/>
              <a:gd name="connsiteY37" fmla="*/ 423642 h 1898718"/>
              <a:gd name="connsiteX38" fmla="*/ 1568333 w 3243185"/>
              <a:gd name="connsiteY38" fmla="*/ 430061 h 1898718"/>
              <a:gd name="connsiteX39" fmla="*/ 1542657 w 3243185"/>
              <a:gd name="connsiteY39" fmla="*/ 442899 h 1898718"/>
              <a:gd name="connsiteX40" fmla="*/ 1516982 w 3243185"/>
              <a:gd name="connsiteY40" fmla="*/ 449318 h 1898718"/>
              <a:gd name="connsiteX41" fmla="*/ 1497725 w 3243185"/>
              <a:gd name="connsiteY41" fmla="*/ 455737 h 1898718"/>
              <a:gd name="connsiteX42" fmla="*/ 1452794 w 3243185"/>
              <a:gd name="connsiteY42" fmla="*/ 468574 h 1898718"/>
              <a:gd name="connsiteX43" fmla="*/ 1433537 w 3243185"/>
              <a:gd name="connsiteY43" fmla="*/ 481412 h 1898718"/>
              <a:gd name="connsiteX44" fmla="*/ 1369349 w 3243185"/>
              <a:gd name="connsiteY44" fmla="*/ 494250 h 1898718"/>
              <a:gd name="connsiteX45" fmla="*/ 1324417 w 3243185"/>
              <a:gd name="connsiteY45" fmla="*/ 519925 h 1898718"/>
              <a:gd name="connsiteX46" fmla="*/ 1285904 w 3243185"/>
              <a:gd name="connsiteY46" fmla="*/ 539181 h 1898718"/>
              <a:gd name="connsiteX47" fmla="*/ 1247391 w 3243185"/>
              <a:gd name="connsiteY47" fmla="*/ 545600 h 1898718"/>
              <a:gd name="connsiteX48" fmla="*/ 1176784 w 3243185"/>
              <a:gd name="connsiteY48" fmla="*/ 564857 h 1898718"/>
              <a:gd name="connsiteX49" fmla="*/ 907194 w 3243185"/>
              <a:gd name="connsiteY49" fmla="*/ 577694 h 1898718"/>
              <a:gd name="connsiteX50" fmla="*/ 881518 w 3243185"/>
              <a:gd name="connsiteY50" fmla="*/ 584113 h 1898718"/>
              <a:gd name="connsiteX51" fmla="*/ 656860 w 3243185"/>
              <a:gd name="connsiteY51" fmla="*/ 577694 h 1898718"/>
              <a:gd name="connsiteX52" fmla="*/ 637603 w 3243185"/>
              <a:gd name="connsiteY52" fmla="*/ 558438 h 1898718"/>
              <a:gd name="connsiteX53" fmla="*/ 618347 w 3243185"/>
              <a:gd name="connsiteY53" fmla="*/ 519925 h 1898718"/>
              <a:gd name="connsiteX54" fmla="*/ 599090 w 3243185"/>
              <a:gd name="connsiteY54" fmla="*/ 500668 h 1898718"/>
              <a:gd name="connsiteX55" fmla="*/ 566996 w 3243185"/>
              <a:gd name="connsiteY55" fmla="*/ 474993 h 1898718"/>
              <a:gd name="connsiteX56" fmla="*/ 560577 w 3243185"/>
              <a:gd name="connsiteY56" fmla="*/ 455737 h 1898718"/>
              <a:gd name="connsiteX57" fmla="*/ 522064 w 3243185"/>
              <a:gd name="connsiteY57" fmla="*/ 436480 h 1898718"/>
              <a:gd name="connsiteX58" fmla="*/ 502808 w 3243185"/>
              <a:gd name="connsiteY58" fmla="*/ 423642 h 1898718"/>
              <a:gd name="connsiteX59" fmla="*/ 464295 w 3243185"/>
              <a:gd name="connsiteY59" fmla="*/ 410805 h 1898718"/>
              <a:gd name="connsiteX60" fmla="*/ 445038 w 3243185"/>
              <a:gd name="connsiteY60" fmla="*/ 397967 h 1898718"/>
              <a:gd name="connsiteX61" fmla="*/ 374431 w 3243185"/>
              <a:gd name="connsiteY61" fmla="*/ 391548 h 1898718"/>
              <a:gd name="connsiteX62" fmla="*/ 329500 w 3243185"/>
              <a:gd name="connsiteY62" fmla="*/ 372292 h 1898718"/>
              <a:gd name="connsiteX63" fmla="*/ 310243 w 3243185"/>
              <a:gd name="connsiteY63" fmla="*/ 365873 h 1898718"/>
              <a:gd name="connsiteX64" fmla="*/ 271730 w 3243185"/>
              <a:gd name="connsiteY64" fmla="*/ 340198 h 1898718"/>
              <a:gd name="connsiteX65" fmla="*/ 239636 w 3243185"/>
              <a:gd name="connsiteY65" fmla="*/ 301685 h 1898718"/>
              <a:gd name="connsiteX66" fmla="*/ 201123 w 3243185"/>
              <a:gd name="connsiteY66" fmla="*/ 269591 h 1898718"/>
              <a:gd name="connsiteX67" fmla="*/ 149773 w 3243185"/>
              <a:gd name="connsiteY67" fmla="*/ 224659 h 1898718"/>
              <a:gd name="connsiteX68" fmla="*/ 111260 w 3243185"/>
              <a:gd name="connsiteY68" fmla="*/ 211821 h 1898718"/>
              <a:gd name="connsiteX69" fmla="*/ 92003 w 3243185"/>
              <a:gd name="connsiteY69" fmla="*/ 205402 h 1898718"/>
              <a:gd name="connsiteX70" fmla="*/ 72747 w 3243185"/>
              <a:gd name="connsiteY70" fmla="*/ 192565 h 1898718"/>
              <a:gd name="connsiteX71" fmla="*/ 34234 w 3243185"/>
              <a:gd name="connsiteY71" fmla="*/ 160471 h 1898718"/>
              <a:gd name="connsiteX72" fmla="*/ 8558 w 3243185"/>
              <a:gd name="connsiteY72" fmla="*/ 121958 h 1898718"/>
              <a:gd name="connsiteX73" fmla="*/ 11877 w 3243185"/>
              <a:gd name="connsiteY73" fmla="*/ 15345 h 1898718"/>
              <a:gd name="connsiteX74" fmla="*/ 16098 w 3243185"/>
              <a:gd name="connsiteY74" fmla="*/ 0 h 1898718"/>
              <a:gd name="connsiteX75" fmla="*/ 0 w 3243185"/>
              <a:gd name="connsiteY75" fmla="*/ 0 h 1898718"/>
              <a:gd name="connsiteX76" fmla="*/ 0 w 3243185"/>
              <a:gd name="connsiteY76" fmla="*/ 1540363 h 1898718"/>
              <a:gd name="connsiteX77" fmla="*/ 234477 w 3243185"/>
              <a:gd name="connsiteY77" fmla="*/ 1584265 h 1898718"/>
              <a:gd name="connsiteX78" fmla="*/ 512026 w 3243185"/>
              <a:gd name="connsiteY78" fmla="*/ 1634009 h 1898718"/>
              <a:gd name="connsiteX79" fmla="*/ 790802 w 3243185"/>
              <a:gd name="connsiteY79" fmla="*/ 1682702 h 1898718"/>
              <a:gd name="connsiteX80" fmla="*/ 1070807 w 3243185"/>
              <a:gd name="connsiteY80" fmla="*/ 1724388 h 1898718"/>
              <a:gd name="connsiteX81" fmla="*/ 1349583 w 3243185"/>
              <a:gd name="connsiteY81" fmla="*/ 1766425 h 1898718"/>
              <a:gd name="connsiteX82" fmla="*/ 1629588 w 3243185"/>
              <a:gd name="connsiteY82" fmla="*/ 1805660 h 1898718"/>
              <a:gd name="connsiteX83" fmla="*/ 1905908 w 3243185"/>
              <a:gd name="connsiteY83" fmla="*/ 1839289 h 1898718"/>
              <a:gd name="connsiteX84" fmla="*/ 2185913 w 3243185"/>
              <a:gd name="connsiteY84" fmla="*/ 1871167 h 1898718"/>
              <a:gd name="connsiteX85" fmla="*/ 2450068 w 3243185"/>
              <a:gd name="connsiteY85" fmla="*/ 1898718 h 1898718"/>
              <a:gd name="connsiteX86" fmla="*/ 3243185 w 3243185"/>
              <a:gd name="connsiteY86" fmla="*/ 1898718 h 1898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243185" h="1898718">
                <a:moveTo>
                  <a:pt x="220380" y="404386"/>
                </a:moveTo>
                <a:cubicBezTo>
                  <a:pt x="239636" y="406526"/>
                  <a:pt x="259352" y="406106"/>
                  <a:pt x="278149" y="410805"/>
                </a:cubicBezTo>
                <a:cubicBezTo>
                  <a:pt x="285633" y="412676"/>
                  <a:pt x="290505" y="420192"/>
                  <a:pt x="297405" y="423642"/>
                </a:cubicBezTo>
                <a:cubicBezTo>
                  <a:pt x="303457" y="426669"/>
                  <a:pt x="310747" y="426775"/>
                  <a:pt x="316662" y="430061"/>
                </a:cubicBezTo>
                <a:cubicBezTo>
                  <a:pt x="330149" y="437554"/>
                  <a:pt x="340537" y="450857"/>
                  <a:pt x="355175" y="455737"/>
                </a:cubicBezTo>
                <a:cubicBezTo>
                  <a:pt x="384781" y="465606"/>
                  <a:pt x="367797" y="460829"/>
                  <a:pt x="406525" y="468574"/>
                </a:cubicBezTo>
                <a:cubicBezTo>
                  <a:pt x="412944" y="472853"/>
                  <a:pt x="418882" y="477962"/>
                  <a:pt x="425782" y="481412"/>
                </a:cubicBezTo>
                <a:cubicBezTo>
                  <a:pt x="431834" y="484438"/>
                  <a:pt x="439698" y="483676"/>
                  <a:pt x="445038" y="487831"/>
                </a:cubicBezTo>
                <a:cubicBezTo>
                  <a:pt x="459369" y="498977"/>
                  <a:pt x="483551" y="526344"/>
                  <a:pt x="483551" y="526344"/>
                </a:cubicBezTo>
                <a:cubicBezTo>
                  <a:pt x="493199" y="555288"/>
                  <a:pt x="501991" y="572910"/>
                  <a:pt x="483551" y="609788"/>
                </a:cubicBezTo>
                <a:cubicBezTo>
                  <a:pt x="476651" y="623588"/>
                  <a:pt x="445038" y="635464"/>
                  <a:pt x="445038" y="635464"/>
                </a:cubicBezTo>
                <a:cubicBezTo>
                  <a:pt x="378711" y="633324"/>
                  <a:pt x="311935" y="637030"/>
                  <a:pt x="246055" y="629045"/>
                </a:cubicBezTo>
                <a:cubicBezTo>
                  <a:pt x="238396" y="628117"/>
                  <a:pt x="239242" y="614607"/>
                  <a:pt x="233217" y="609788"/>
                </a:cubicBezTo>
                <a:cubicBezTo>
                  <a:pt x="227934" y="605562"/>
                  <a:pt x="220380" y="605509"/>
                  <a:pt x="213961" y="603370"/>
                </a:cubicBezTo>
                <a:cubicBezTo>
                  <a:pt x="205402" y="590532"/>
                  <a:pt x="193165" y="579494"/>
                  <a:pt x="188285" y="564857"/>
                </a:cubicBezTo>
                <a:lnTo>
                  <a:pt x="175448" y="526344"/>
                </a:lnTo>
                <a:cubicBezTo>
                  <a:pt x="182293" y="423657"/>
                  <a:pt x="212891" y="424712"/>
                  <a:pt x="220380" y="404386"/>
                </a:cubicBezTo>
                <a:close/>
                <a:moveTo>
                  <a:pt x="3243185" y="0"/>
                </a:moveTo>
                <a:lnTo>
                  <a:pt x="2298567" y="0"/>
                </a:lnTo>
                <a:lnTo>
                  <a:pt x="2293659" y="51351"/>
                </a:lnTo>
                <a:cubicBezTo>
                  <a:pt x="2291895" y="63701"/>
                  <a:pt x="2281101" y="72919"/>
                  <a:pt x="2274403" y="83445"/>
                </a:cubicBezTo>
                <a:cubicBezTo>
                  <a:pt x="2266120" y="96461"/>
                  <a:pt x="2257985" y="109614"/>
                  <a:pt x="2248728" y="121958"/>
                </a:cubicBezTo>
                <a:cubicBezTo>
                  <a:pt x="2233323" y="142498"/>
                  <a:pt x="2227760" y="154908"/>
                  <a:pt x="2203796" y="166890"/>
                </a:cubicBezTo>
                <a:cubicBezTo>
                  <a:pt x="2195906" y="170835"/>
                  <a:pt x="2186679" y="171169"/>
                  <a:pt x="2178121" y="173308"/>
                </a:cubicBezTo>
                <a:cubicBezTo>
                  <a:pt x="2148108" y="203321"/>
                  <a:pt x="2169307" y="185236"/>
                  <a:pt x="2126770" y="211821"/>
                </a:cubicBezTo>
                <a:cubicBezTo>
                  <a:pt x="2106184" y="224688"/>
                  <a:pt x="2106188" y="227757"/>
                  <a:pt x="2081838" y="237497"/>
                </a:cubicBezTo>
                <a:cubicBezTo>
                  <a:pt x="2069275" y="242522"/>
                  <a:pt x="2054585" y="242828"/>
                  <a:pt x="2043325" y="250334"/>
                </a:cubicBezTo>
                <a:cubicBezTo>
                  <a:pt x="2023241" y="263724"/>
                  <a:pt x="1993522" y="284687"/>
                  <a:pt x="1972718" y="288847"/>
                </a:cubicBezTo>
                <a:lnTo>
                  <a:pt x="1940624" y="295266"/>
                </a:lnTo>
                <a:cubicBezTo>
                  <a:pt x="1932066" y="299545"/>
                  <a:pt x="1923257" y="303356"/>
                  <a:pt x="1914949" y="308104"/>
                </a:cubicBezTo>
                <a:cubicBezTo>
                  <a:pt x="1908251" y="311931"/>
                  <a:pt x="1902783" y="317902"/>
                  <a:pt x="1895693" y="320941"/>
                </a:cubicBezTo>
                <a:cubicBezTo>
                  <a:pt x="1887584" y="324416"/>
                  <a:pt x="1878467" y="324825"/>
                  <a:pt x="1870017" y="327360"/>
                </a:cubicBezTo>
                <a:cubicBezTo>
                  <a:pt x="1857056" y="331248"/>
                  <a:pt x="1844633" y="336916"/>
                  <a:pt x="1831504" y="340198"/>
                </a:cubicBezTo>
                <a:cubicBezTo>
                  <a:pt x="1814387" y="344477"/>
                  <a:pt x="1796892" y="347456"/>
                  <a:pt x="1780154" y="353035"/>
                </a:cubicBezTo>
                <a:cubicBezTo>
                  <a:pt x="1773735" y="355175"/>
                  <a:pt x="1766812" y="356168"/>
                  <a:pt x="1760897" y="359454"/>
                </a:cubicBezTo>
                <a:cubicBezTo>
                  <a:pt x="1709553" y="387979"/>
                  <a:pt x="1738400" y="384335"/>
                  <a:pt x="1683871" y="397967"/>
                </a:cubicBezTo>
                <a:cubicBezTo>
                  <a:pt x="1666755" y="402246"/>
                  <a:pt x="1649259" y="405226"/>
                  <a:pt x="1632521" y="410805"/>
                </a:cubicBezTo>
                <a:cubicBezTo>
                  <a:pt x="1619683" y="415084"/>
                  <a:pt x="1607136" y="420361"/>
                  <a:pt x="1594008" y="423642"/>
                </a:cubicBezTo>
                <a:cubicBezTo>
                  <a:pt x="1585449" y="425782"/>
                  <a:pt x="1576593" y="426964"/>
                  <a:pt x="1568333" y="430061"/>
                </a:cubicBezTo>
                <a:cubicBezTo>
                  <a:pt x="1559373" y="433421"/>
                  <a:pt x="1551617" y="439539"/>
                  <a:pt x="1542657" y="442899"/>
                </a:cubicBezTo>
                <a:cubicBezTo>
                  <a:pt x="1534397" y="445997"/>
                  <a:pt x="1525465" y="446895"/>
                  <a:pt x="1516982" y="449318"/>
                </a:cubicBezTo>
                <a:cubicBezTo>
                  <a:pt x="1510476" y="451177"/>
                  <a:pt x="1504231" y="453878"/>
                  <a:pt x="1497725" y="455737"/>
                </a:cubicBezTo>
                <a:cubicBezTo>
                  <a:pt x="1488128" y="458478"/>
                  <a:pt x="1463054" y="463444"/>
                  <a:pt x="1452794" y="468574"/>
                </a:cubicBezTo>
                <a:cubicBezTo>
                  <a:pt x="1445893" y="472024"/>
                  <a:pt x="1440911" y="479143"/>
                  <a:pt x="1433537" y="481412"/>
                </a:cubicBezTo>
                <a:cubicBezTo>
                  <a:pt x="1412682" y="487829"/>
                  <a:pt x="1369349" y="494250"/>
                  <a:pt x="1369349" y="494250"/>
                </a:cubicBezTo>
                <a:cubicBezTo>
                  <a:pt x="1307265" y="540813"/>
                  <a:pt x="1373427" y="495420"/>
                  <a:pt x="1324417" y="519925"/>
                </a:cubicBezTo>
                <a:cubicBezTo>
                  <a:pt x="1296720" y="533774"/>
                  <a:pt x="1314945" y="532728"/>
                  <a:pt x="1285904" y="539181"/>
                </a:cubicBezTo>
                <a:cubicBezTo>
                  <a:pt x="1273199" y="542005"/>
                  <a:pt x="1260096" y="542777"/>
                  <a:pt x="1247391" y="545600"/>
                </a:cubicBezTo>
                <a:cubicBezTo>
                  <a:pt x="1214234" y="552969"/>
                  <a:pt x="1227302" y="562451"/>
                  <a:pt x="1176784" y="564857"/>
                </a:cubicBezTo>
                <a:lnTo>
                  <a:pt x="907194" y="577694"/>
                </a:lnTo>
                <a:cubicBezTo>
                  <a:pt x="898635" y="579834"/>
                  <a:pt x="890340" y="584113"/>
                  <a:pt x="881518" y="584113"/>
                </a:cubicBezTo>
                <a:cubicBezTo>
                  <a:pt x="806601" y="584113"/>
                  <a:pt x="731365" y="585537"/>
                  <a:pt x="656860" y="577694"/>
                </a:cubicBezTo>
                <a:cubicBezTo>
                  <a:pt x="647832" y="576744"/>
                  <a:pt x="643415" y="565411"/>
                  <a:pt x="637603" y="558438"/>
                </a:cubicBezTo>
                <a:cubicBezTo>
                  <a:pt x="587103" y="497837"/>
                  <a:pt x="656946" y="577823"/>
                  <a:pt x="618347" y="519925"/>
                </a:cubicBezTo>
                <a:cubicBezTo>
                  <a:pt x="613311" y="512372"/>
                  <a:pt x="604902" y="507642"/>
                  <a:pt x="599090" y="500668"/>
                </a:cubicBezTo>
                <a:cubicBezTo>
                  <a:pt x="576756" y="473868"/>
                  <a:pt x="598608" y="485530"/>
                  <a:pt x="566996" y="474993"/>
                </a:cubicBezTo>
                <a:cubicBezTo>
                  <a:pt x="564857" y="468574"/>
                  <a:pt x="564804" y="461020"/>
                  <a:pt x="560577" y="455737"/>
                </a:cubicBezTo>
                <a:cubicBezTo>
                  <a:pt x="548314" y="440407"/>
                  <a:pt x="537569" y="444232"/>
                  <a:pt x="522064" y="436480"/>
                </a:cubicBezTo>
                <a:cubicBezTo>
                  <a:pt x="515164" y="433030"/>
                  <a:pt x="509858" y="426775"/>
                  <a:pt x="502808" y="423642"/>
                </a:cubicBezTo>
                <a:cubicBezTo>
                  <a:pt x="490442" y="418147"/>
                  <a:pt x="475555" y="418311"/>
                  <a:pt x="464295" y="410805"/>
                </a:cubicBezTo>
                <a:cubicBezTo>
                  <a:pt x="457876" y="406526"/>
                  <a:pt x="452582" y="399584"/>
                  <a:pt x="445038" y="397967"/>
                </a:cubicBezTo>
                <a:cubicBezTo>
                  <a:pt x="421930" y="393015"/>
                  <a:pt x="397967" y="393688"/>
                  <a:pt x="374431" y="391548"/>
                </a:cubicBezTo>
                <a:cubicBezTo>
                  <a:pt x="320996" y="378189"/>
                  <a:pt x="373828" y="394456"/>
                  <a:pt x="329500" y="372292"/>
                </a:cubicBezTo>
                <a:cubicBezTo>
                  <a:pt x="323448" y="369266"/>
                  <a:pt x="316158" y="369159"/>
                  <a:pt x="310243" y="365873"/>
                </a:cubicBezTo>
                <a:cubicBezTo>
                  <a:pt x="296756" y="358380"/>
                  <a:pt x="271730" y="340198"/>
                  <a:pt x="271730" y="340198"/>
                </a:cubicBezTo>
                <a:cubicBezTo>
                  <a:pt x="259107" y="321264"/>
                  <a:pt x="258170" y="317130"/>
                  <a:pt x="239636" y="301685"/>
                </a:cubicBezTo>
                <a:cubicBezTo>
                  <a:pt x="212096" y="278735"/>
                  <a:pt x="226695" y="300277"/>
                  <a:pt x="201123" y="269591"/>
                </a:cubicBezTo>
                <a:cubicBezTo>
                  <a:pt x="180961" y="245397"/>
                  <a:pt x="192235" y="238813"/>
                  <a:pt x="149773" y="224659"/>
                </a:cubicBezTo>
                <a:lnTo>
                  <a:pt x="111260" y="211821"/>
                </a:lnTo>
                <a:cubicBezTo>
                  <a:pt x="104841" y="209682"/>
                  <a:pt x="97633" y="209156"/>
                  <a:pt x="92003" y="205402"/>
                </a:cubicBezTo>
                <a:cubicBezTo>
                  <a:pt x="85584" y="201123"/>
                  <a:pt x="78673" y="197503"/>
                  <a:pt x="72747" y="192565"/>
                </a:cubicBezTo>
                <a:cubicBezTo>
                  <a:pt x="23324" y="151379"/>
                  <a:pt x="82044" y="192344"/>
                  <a:pt x="34234" y="160471"/>
                </a:cubicBezTo>
                <a:cubicBezTo>
                  <a:pt x="25675" y="147633"/>
                  <a:pt x="7748" y="137365"/>
                  <a:pt x="8558" y="121958"/>
                </a:cubicBezTo>
                <a:cubicBezTo>
                  <a:pt x="10157" y="91584"/>
                  <a:pt x="6161" y="51646"/>
                  <a:pt x="11877" y="15345"/>
                </a:cubicBezTo>
                <a:lnTo>
                  <a:pt x="16098" y="0"/>
                </a:lnTo>
                <a:lnTo>
                  <a:pt x="0" y="0"/>
                </a:lnTo>
                <a:lnTo>
                  <a:pt x="0" y="1540363"/>
                </a:lnTo>
                <a:lnTo>
                  <a:pt x="234477" y="1584265"/>
                </a:lnTo>
                <a:lnTo>
                  <a:pt x="512026" y="1634009"/>
                </a:lnTo>
                <a:lnTo>
                  <a:pt x="790802" y="1682702"/>
                </a:lnTo>
                <a:lnTo>
                  <a:pt x="1070807" y="1724388"/>
                </a:lnTo>
                <a:lnTo>
                  <a:pt x="1349583" y="1766425"/>
                </a:lnTo>
                <a:lnTo>
                  <a:pt x="1629588" y="1805660"/>
                </a:lnTo>
                <a:lnTo>
                  <a:pt x="1905908" y="1839289"/>
                </a:lnTo>
                <a:lnTo>
                  <a:pt x="2185913" y="1871167"/>
                </a:lnTo>
                <a:lnTo>
                  <a:pt x="2450068" y="1898718"/>
                </a:lnTo>
                <a:lnTo>
                  <a:pt x="3243185" y="1898718"/>
                </a:lnTo>
                <a:close/>
              </a:path>
            </a:pathLst>
          </a:cu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625290-97B7-41E9-9685-D438F86FC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03"/>
          <a:stretch>
            <a:fillRect/>
          </a:stretch>
        </p:blipFill>
        <p:spPr>
          <a:xfrm>
            <a:off x="0" y="0"/>
            <a:ext cx="11611430" cy="6202651"/>
          </a:xfrm>
          <a:custGeom>
            <a:avLst/>
            <a:gdLst>
              <a:gd name="connsiteX0" fmla="*/ 0 w 11611430"/>
              <a:gd name="connsiteY0" fmla="*/ 0 h 5322895"/>
              <a:gd name="connsiteX1" fmla="*/ 11611430 w 11611430"/>
              <a:gd name="connsiteY1" fmla="*/ 0 h 5322895"/>
              <a:gd name="connsiteX2" fmla="*/ 11611430 w 11611430"/>
              <a:gd name="connsiteY2" fmla="*/ 4911695 h 5322895"/>
              <a:gd name="connsiteX3" fmla="*/ 11401197 w 11611430"/>
              <a:gd name="connsiteY3" fmla="*/ 4948416 h 5322895"/>
              <a:gd name="connsiteX4" fmla="*/ 11121192 w 11611430"/>
              <a:gd name="connsiteY4" fmla="*/ 4990102 h 5322895"/>
              <a:gd name="connsiteX5" fmla="*/ 10842416 w 11611430"/>
              <a:gd name="connsiteY5" fmla="*/ 5032139 h 5322895"/>
              <a:gd name="connsiteX6" fmla="*/ 10562411 w 11611430"/>
              <a:gd name="connsiteY6" fmla="*/ 5071374 h 5322895"/>
              <a:gd name="connsiteX7" fmla="*/ 10286091 w 11611430"/>
              <a:gd name="connsiteY7" fmla="*/ 5105003 h 5322895"/>
              <a:gd name="connsiteX8" fmla="*/ 10006086 w 11611430"/>
              <a:gd name="connsiteY8" fmla="*/ 5136881 h 5322895"/>
              <a:gd name="connsiteX9" fmla="*/ 9727310 w 11611430"/>
              <a:gd name="connsiteY9" fmla="*/ 5165957 h 5322895"/>
              <a:gd name="connsiteX10" fmla="*/ 9453445 w 11611430"/>
              <a:gd name="connsiteY10" fmla="*/ 5191179 h 5322895"/>
              <a:gd name="connsiteX11" fmla="*/ 9175897 w 11611430"/>
              <a:gd name="connsiteY11" fmla="*/ 5216401 h 5322895"/>
              <a:gd name="connsiteX12" fmla="*/ 8902033 w 11611430"/>
              <a:gd name="connsiteY12" fmla="*/ 5237420 h 5322895"/>
              <a:gd name="connsiteX13" fmla="*/ 8628169 w 11611430"/>
              <a:gd name="connsiteY13" fmla="*/ 5253884 h 5322895"/>
              <a:gd name="connsiteX14" fmla="*/ 8355533 w 11611430"/>
              <a:gd name="connsiteY14" fmla="*/ 5271050 h 5322895"/>
              <a:gd name="connsiteX15" fmla="*/ 8085353 w 11611430"/>
              <a:gd name="connsiteY15" fmla="*/ 5285412 h 5322895"/>
              <a:gd name="connsiteX16" fmla="*/ 7817629 w 11611430"/>
              <a:gd name="connsiteY16" fmla="*/ 5295571 h 5322895"/>
              <a:gd name="connsiteX17" fmla="*/ 7549905 w 11611430"/>
              <a:gd name="connsiteY17" fmla="*/ 5304329 h 5322895"/>
              <a:gd name="connsiteX18" fmla="*/ 7284638 w 11611430"/>
              <a:gd name="connsiteY18" fmla="*/ 5312736 h 5322895"/>
              <a:gd name="connsiteX19" fmla="*/ 7023055 w 11611430"/>
              <a:gd name="connsiteY19" fmla="*/ 5316590 h 5322895"/>
              <a:gd name="connsiteX20" fmla="*/ 6761472 w 11611430"/>
              <a:gd name="connsiteY20" fmla="*/ 5320793 h 5322895"/>
              <a:gd name="connsiteX21" fmla="*/ 6503573 w 11611430"/>
              <a:gd name="connsiteY21" fmla="*/ 5322895 h 5322895"/>
              <a:gd name="connsiteX22" fmla="*/ 6248130 w 11611430"/>
              <a:gd name="connsiteY22" fmla="*/ 5320793 h 5322895"/>
              <a:gd name="connsiteX23" fmla="*/ 5995144 w 11611430"/>
              <a:gd name="connsiteY23" fmla="*/ 5320793 h 5322895"/>
              <a:gd name="connsiteX24" fmla="*/ 5744613 w 11611430"/>
              <a:gd name="connsiteY24" fmla="*/ 5316590 h 5322895"/>
              <a:gd name="connsiteX25" fmla="*/ 5498995 w 11611430"/>
              <a:gd name="connsiteY25" fmla="*/ 5310284 h 5322895"/>
              <a:gd name="connsiteX26" fmla="*/ 5255834 w 11611430"/>
              <a:gd name="connsiteY26" fmla="*/ 5304329 h 5322895"/>
              <a:gd name="connsiteX27" fmla="*/ 5017584 w 11611430"/>
              <a:gd name="connsiteY27" fmla="*/ 5297673 h 5322895"/>
              <a:gd name="connsiteX28" fmla="*/ 4785514 w 11611430"/>
              <a:gd name="connsiteY28" fmla="*/ 5287726 h 5322895"/>
              <a:gd name="connsiteX29" fmla="*/ 4601441 w 11611430"/>
              <a:gd name="connsiteY29" fmla="*/ 4972173 h 5322895"/>
              <a:gd name="connsiteX30" fmla="*/ 4514210 w 11611430"/>
              <a:gd name="connsiteY30" fmla="*/ 4830422 h 5322895"/>
              <a:gd name="connsiteX31" fmla="*/ 4416075 w 11611430"/>
              <a:gd name="connsiteY31" fmla="*/ 4732288 h 5322895"/>
              <a:gd name="connsiteX32" fmla="*/ 4274324 w 11611430"/>
              <a:gd name="connsiteY32" fmla="*/ 4557826 h 5322895"/>
              <a:gd name="connsiteX33" fmla="*/ 4241613 w 11611430"/>
              <a:gd name="connsiteY33" fmla="*/ 4525113 h 5322895"/>
              <a:gd name="connsiteX34" fmla="*/ 4208901 w 11611430"/>
              <a:gd name="connsiteY34" fmla="*/ 4481499 h 5322895"/>
              <a:gd name="connsiteX35" fmla="*/ 4154382 w 11611430"/>
              <a:gd name="connsiteY35" fmla="*/ 4437883 h 5322895"/>
              <a:gd name="connsiteX36" fmla="*/ 4110766 w 11611430"/>
              <a:gd name="connsiteY36" fmla="*/ 4416075 h 5322895"/>
              <a:gd name="connsiteX37" fmla="*/ 4078054 w 11611430"/>
              <a:gd name="connsiteY37" fmla="*/ 4394267 h 5322895"/>
              <a:gd name="connsiteX38" fmla="*/ 4034439 w 11611430"/>
              <a:gd name="connsiteY38" fmla="*/ 4361556 h 5322895"/>
              <a:gd name="connsiteX39" fmla="*/ 3958111 w 11611430"/>
              <a:gd name="connsiteY39" fmla="*/ 4339747 h 5322895"/>
              <a:gd name="connsiteX40" fmla="*/ 3892688 w 11611430"/>
              <a:gd name="connsiteY40" fmla="*/ 4328844 h 5322895"/>
              <a:gd name="connsiteX41" fmla="*/ 3718226 w 11611430"/>
              <a:gd name="connsiteY41" fmla="*/ 4307036 h 5322895"/>
              <a:gd name="connsiteX42" fmla="*/ 3641899 w 11611430"/>
              <a:gd name="connsiteY42" fmla="*/ 4274324 h 5322895"/>
              <a:gd name="connsiteX43" fmla="*/ 3620091 w 11611430"/>
              <a:gd name="connsiteY43" fmla="*/ 4252517 h 5322895"/>
              <a:gd name="connsiteX44" fmla="*/ 3565572 w 11611430"/>
              <a:gd name="connsiteY44" fmla="*/ 4230709 h 5322895"/>
              <a:gd name="connsiteX45" fmla="*/ 3500148 w 11611430"/>
              <a:gd name="connsiteY45" fmla="*/ 4208901 h 5322895"/>
              <a:gd name="connsiteX46" fmla="*/ 3478341 w 11611430"/>
              <a:gd name="connsiteY46" fmla="*/ 4176190 h 5322895"/>
              <a:gd name="connsiteX47" fmla="*/ 3543764 w 11611430"/>
              <a:gd name="connsiteY47" fmla="*/ 4132574 h 5322895"/>
              <a:gd name="connsiteX48" fmla="*/ 3445629 w 11611430"/>
              <a:gd name="connsiteY48" fmla="*/ 4121670 h 5322895"/>
              <a:gd name="connsiteX49" fmla="*/ 3391109 w 11611430"/>
              <a:gd name="connsiteY49" fmla="*/ 4132574 h 5322895"/>
              <a:gd name="connsiteX50" fmla="*/ 3303878 w 11611430"/>
              <a:gd name="connsiteY50" fmla="*/ 4154381 h 5322895"/>
              <a:gd name="connsiteX51" fmla="*/ 3260263 w 11611430"/>
              <a:gd name="connsiteY51" fmla="*/ 4165285 h 5322895"/>
              <a:gd name="connsiteX52" fmla="*/ 3194839 w 11611430"/>
              <a:gd name="connsiteY52" fmla="*/ 4187093 h 5322895"/>
              <a:gd name="connsiteX53" fmla="*/ 3162128 w 11611430"/>
              <a:gd name="connsiteY53" fmla="*/ 4197997 h 5322895"/>
              <a:gd name="connsiteX54" fmla="*/ 3053089 w 11611430"/>
              <a:gd name="connsiteY54" fmla="*/ 4230709 h 5322895"/>
              <a:gd name="connsiteX55" fmla="*/ 2987666 w 11611430"/>
              <a:gd name="connsiteY55" fmla="*/ 4252517 h 5322895"/>
              <a:gd name="connsiteX56" fmla="*/ 2954954 w 11611430"/>
              <a:gd name="connsiteY56" fmla="*/ 4263420 h 5322895"/>
              <a:gd name="connsiteX57" fmla="*/ 2867723 w 11611430"/>
              <a:gd name="connsiteY57" fmla="*/ 4285228 h 5322895"/>
              <a:gd name="connsiteX58" fmla="*/ 2802300 w 11611430"/>
              <a:gd name="connsiteY58" fmla="*/ 4307036 h 5322895"/>
              <a:gd name="connsiteX59" fmla="*/ 2780492 w 11611430"/>
              <a:gd name="connsiteY59" fmla="*/ 4328844 h 5322895"/>
              <a:gd name="connsiteX60" fmla="*/ 2715069 w 11611430"/>
              <a:gd name="connsiteY60" fmla="*/ 4350652 h 5322895"/>
              <a:gd name="connsiteX61" fmla="*/ 2682357 w 11611430"/>
              <a:gd name="connsiteY61" fmla="*/ 4361556 h 5322895"/>
              <a:gd name="connsiteX62" fmla="*/ 2649646 w 11611430"/>
              <a:gd name="connsiteY62" fmla="*/ 4372459 h 5322895"/>
              <a:gd name="connsiteX63" fmla="*/ 2616933 w 11611430"/>
              <a:gd name="connsiteY63" fmla="*/ 4383363 h 5322895"/>
              <a:gd name="connsiteX64" fmla="*/ 2595126 w 11611430"/>
              <a:gd name="connsiteY64" fmla="*/ 4405171 h 5322895"/>
              <a:gd name="connsiteX65" fmla="*/ 2529703 w 11611430"/>
              <a:gd name="connsiteY65" fmla="*/ 4437883 h 5322895"/>
              <a:gd name="connsiteX66" fmla="*/ 2486087 w 11611430"/>
              <a:gd name="connsiteY66" fmla="*/ 4481499 h 5322895"/>
              <a:gd name="connsiteX67" fmla="*/ 2453375 w 11611430"/>
              <a:gd name="connsiteY67" fmla="*/ 4514210 h 5322895"/>
              <a:gd name="connsiteX68" fmla="*/ 2420664 w 11611430"/>
              <a:gd name="connsiteY68" fmla="*/ 4536017 h 5322895"/>
              <a:gd name="connsiteX69" fmla="*/ 2398856 w 11611430"/>
              <a:gd name="connsiteY69" fmla="*/ 4568729 h 5322895"/>
              <a:gd name="connsiteX70" fmla="*/ 2377048 w 11611430"/>
              <a:gd name="connsiteY70" fmla="*/ 4590537 h 5322895"/>
              <a:gd name="connsiteX71" fmla="*/ 2366144 w 11611430"/>
              <a:gd name="connsiteY71" fmla="*/ 4623249 h 5322895"/>
              <a:gd name="connsiteX72" fmla="*/ 2344336 w 11611430"/>
              <a:gd name="connsiteY72" fmla="*/ 4666865 h 5322895"/>
              <a:gd name="connsiteX73" fmla="*/ 2322528 w 11611430"/>
              <a:gd name="connsiteY73" fmla="*/ 4732288 h 5322895"/>
              <a:gd name="connsiteX74" fmla="*/ 2300721 w 11611430"/>
              <a:gd name="connsiteY74" fmla="*/ 4764999 h 5322895"/>
              <a:gd name="connsiteX75" fmla="*/ 2268010 w 11611430"/>
              <a:gd name="connsiteY75" fmla="*/ 4852231 h 5322895"/>
              <a:gd name="connsiteX76" fmla="*/ 2235297 w 11611430"/>
              <a:gd name="connsiteY76" fmla="*/ 4993981 h 5322895"/>
              <a:gd name="connsiteX77" fmla="*/ 2230567 w 11611430"/>
              <a:gd name="connsiteY77" fmla="*/ 5079209 h 5322895"/>
              <a:gd name="connsiteX78" fmla="*/ 2229538 w 11611430"/>
              <a:gd name="connsiteY78" fmla="*/ 5104344 h 5322895"/>
              <a:gd name="connsiteX79" fmla="*/ 1932621 w 11611430"/>
              <a:gd name="connsiteY79" fmla="*/ 5071374 h 5322895"/>
              <a:gd name="connsiteX80" fmla="*/ 1609634 w 11611430"/>
              <a:gd name="connsiteY80" fmla="*/ 5033891 h 5322895"/>
              <a:gd name="connsiteX81" fmla="*/ 1312435 w 11611430"/>
              <a:gd name="connsiteY81" fmla="*/ 4996408 h 5322895"/>
              <a:gd name="connsiteX82" fmla="*/ 1039799 w 11611430"/>
              <a:gd name="connsiteY82" fmla="*/ 4961027 h 5322895"/>
              <a:gd name="connsiteX83" fmla="*/ 797865 w 11611430"/>
              <a:gd name="connsiteY83" fmla="*/ 4927397 h 5322895"/>
              <a:gd name="connsiteX84" fmla="*/ 579265 w 11611430"/>
              <a:gd name="connsiteY84" fmla="*/ 4895519 h 5322895"/>
              <a:gd name="connsiteX85" fmla="*/ 395052 w 11611430"/>
              <a:gd name="connsiteY85" fmla="*/ 4868896 h 5322895"/>
              <a:gd name="connsiteX86" fmla="*/ 240312 w 11611430"/>
              <a:gd name="connsiteY86" fmla="*/ 4843673 h 5322895"/>
              <a:gd name="connsiteX87" fmla="*/ 27853 w 11611430"/>
              <a:gd name="connsiteY87" fmla="*/ 4807592 h 5322895"/>
              <a:gd name="connsiteX88" fmla="*/ 0 w 11611430"/>
              <a:gd name="connsiteY88" fmla="*/ 4802879 h 5322895"/>
              <a:gd name="connsiteX89" fmla="*/ 0 w 11611430"/>
              <a:gd name="connsiteY89" fmla="*/ 3753332 h 5322895"/>
              <a:gd name="connsiteX90" fmla="*/ 0 w 11611430"/>
              <a:gd name="connsiteY90" fmla="*/ 3571886 h 5322895"/>
              <a:gd name="connsiteX91" fmla="*/ 0 w 11611430"/>
              <a:gd name="connsiteY91" fmla="*/ 471948 h 5322895"/>
              <a:gd name="connsiteX92" fmla="*/ 0 w 11611430"/>
              <a:gd name="connsiteY92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1611430" h="5322895">
                <a:moveTo>
                  <a:pt x="0" y="0"/>
                </a:moveTo>
                <a:lnTo>
                  <a:pt x="11611430" y="0"/>
                </a:lnTo>
                <a:lnTo>
                  <a:pt x="11611430" y="4911695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5514" y="5287726"/>
                </a:lnTo>
                <a:lnTo>
                  <a:pt x="4601441" y="4972173"/>
                </a:lnTo>
                <a:cubicBezTo>
                  <a:pt x="4573183" y="4924429"/>
                  <a:pt x="4553441" y="4869653"/>
                  <a:pt x="4514210" y="4830422"/>
                </a:cubicBezTo>
                <a:cubicBezTo>
                  <a:pt x="4481500" y="4797711"/>
                  <a:pt x="4446637" y="4767016"/>
                  <a:pt x="4416075" y="4732288"/>
                </a:cubicBezTo>
                <a:cubicBezTo>
                  <a:pt x="4366574" y="4676037"/>
                  <a:pt x="4327307" y="4610810"/>
                  <a:pt x="4274324" y="4557826"/>
                </a:cubicBezTo>
                <a:cubicBezTo>
                  <a:pt x="4263420" y="4546922"/>
                  <a:pt x="4251649" y="4536822"/>
                  <a:pt x="4241613" y="4525113"/>
                </a:cubicBezTo>
                <a:cubicBezTo>
                  <a:pt x="4229786" y="4511315"/>
                  <a:pt x="4220536" y="4495459"/>
                  <a:pt x="4208901" y="4481499"/>
                </a:cubicBezTo>
                <a:cubicBezTo>
                  <a:pt x="4192618" y="4461959"/>
                  <a:pt x="4176792" y="4450689"/>
                  <a:pt x="4154382" y="4437883"/>
                </a:cubicBezTo>
                <a:cubicBezTo>
                  <a:pt x="4140269" y="4429818"/>
                  <a:pt x="4124878" y="4424139"/>
                  <a:pt x="4110766" y="4416075"/>
                </a:cubicBezTo>
                <a:cubicBezTo>
                  <a:pt x="4099388" y="4409573"/>
                  <a:pt x="4088718" y="4401884"/>
                  <a:pt x="4078054" y="4394267"/>
                </a:cubicBezTo>
                <a:cubicBezTo>
                  <a:pt x="4063266" y="4383705"/>
                  <a:pt x="4050217" y="4370572"/>
                  <a:pt x="4034439" y="4361556"/>
                </a:cubicBezTo>
                <a:cubicBezTo>
                  <a:pt x="4023246" y="4355160"/>
                  <a:pt x="3966283" y="4341382"/>
                  <a:pt x="3958111" y="4339747"/>
                </a:cubicBezTo>
                <a:cubicBezTo>
                  <a:pt x="3936432" y="4335411"/>
                  <a:pt x="3914626" y="4331587"/>
                  <a:pt x="3892688" y="4328844"/>
                </a:cubicBezTo>
                <a:cubicBezTo>
                  <a:pt x="3823740" y="4320226"/>
                  <a:pt x="3782100" y="4321230"/>
                  <a:pt x="3718226" y="4307036"/>
                </a:cubicBezTo>
                <a:cubicBezTo>
                  <a:pt x="3696418" y="4302190"/>
                  <a:pt x="3658568" y="4285437"/>
                  <a:pt x="3641899" y="4274324"/>
                </a:cubicBezTo>
                <a:cubicBezTo>
                  <a:pt x="3633345" y="4268622"/>
                  <a:pt x="3629017" y="4257617"/>
                  <a:pt x="3620091" y="4252517"/>
                </a:cubicBezTo>
                <a:cubicBezTo>
                  <a:pt x="3603097" y="4242806"/>
                  <a:pt x="3583967" y="4237398"/>
                  <a:pt x="3565572" y="4230709"/>
                </a:cubicBezTo>
                <a:cubicBezTo>
                  <a:pt x="3543968" y="4222853"/>
                  <a:pt x="3500148" y="4208901"/>
                  <a:pt x="3500148" y="4208901"/>
                </a:cubicBezTo>
                <a:cubicBezTo>
                  <a:pt x="3475771" y="4184523"/>
                  <a:pt x="3478341" y="4197373"/>
                  <a:pt x="3478341" y="4176190"/>
                </a:cubicBezTo>
                <a:lnTo>
                  <a:pt x="3543764" y="4132574"/>
                </a:lnTo>
                <a:cubicBezTo>
                  <a:pt x="3511052" y="4128939"/>
                  <a:pt x="3478542" y="4121670"/>
                  <a:pt x="3445629" y="4121670"/>
                </a:cubicBezTo>
                <a:cubicBezTo>
                  <a:pt x="3427096" y="4121670"/>
                  <a:pt x="3409168" y="4128407"/>
                  <a:pt x="3391109" y="4132574"/>
                </a:cubicBezTo>
                <a:cubicBezTo>
                  <a:pt x="3361904" y="4139313"/>
                  <a:pt x="3332955" y="4147112"/>
                  <a:pt x="3303878" y="4154381"/>
                </a:cubicBezTo>
                <a:cubicBezTo>
                  <a:pt x="3289340" y="4158016"/>
                  <a:pt x="3274480" y="4160547"/>
                  <a:pt x="3260263" y="4165285"/>
                </a:cubicBezTo>
                <a:lnTo>
                  <a:pt x="3194839" y="4187093"/>
                </a:lnTo>
                <a:cubicBezTo>
                  <a:pt x="3183935" y="4190728"/>
                  <a:pt x="3173278" y="4195209"/>
                  <a:pt x="3162128" y="4197997"/>
                </a:cubicBezTo>
                <a:cubicBezTo>
                  <a:pt x="3096214" y="4214476"/>
                  <a:pt x="3132724" y="4204163"/>
                  <a:pt x="3053089" y="4230709"/>
                </a:cubicBezTo>
                <a:lnTo>
                  <a:pt x="2987666" y="4252517"/>
                </a:lnTo>
                <a:cubicBezTo>
                  <a:pt x="2976762" y="4256151"/>
                  <a:pt x="2966105" y="4260632"/>
                  <a:pt x="2954954" y="4263420"/>
                </a:cubicBezTo>
                <a:cubicBezTo>
                  <a:pt x="2925877" y="4270689"/>
                  <a:pt x="2896157" y="4275751"/>
                  <a:pt x="2867723" y="4285228"/>
                </a:cubicBezTo>
                <a:lnTo>
                  <a:pt x="2802300" y="4307036"/>
                </a:lnTo>
                <a:cubicBezTo>
                  <a:pt x="2795031" y="4314305"/>
                  <a:pt x="2789687" y="4324247"/>
                  <a:pt x="2780492" y="4328844"/>
                </a:cubicBezTo>
                <a:cubicBezTo>
                  <a:pt x="2759931" y="4339124"/>
                  <a:pt x="2736876" y="4343382"/>
                  <a:pt x="2715069" y="4350652"/>
                </a:cubicBezTo>
                <a:lnTo>
                  <a:pt x="2682357" y="4361556"/>
                </a:lnTo>
                <a:lnTo>
                  <a:pt x="2649646" y="4372459"/>
                </a:lnTo>
                <a:lnTo>
                  <a:pt x="2616933" y="4383363"/>
                </a:lnTo>
                <a:cubicBezTo>
                  <a:pt x="2609664" y="4390632"/>
                  <a:pt x="2603941" y="4399883"/>
                  <a:pt x="2595126" y="4405171"/>
                </a:cubicBezTo>
                <a:cubicBezTo>
                  <a:pt x="2530624" y="4443872"/>
                  <a:pt x="2594048" y="4382729"/>
                  <a:pt x="2529703" y="4437883"/>
                </a:cubicBezTo>
                <a:cubicBezTo>
                  <a:pt x="2514092" y="4451263"/>
                  <a:pt x="2500625" y="4466960"/>
                  <a:pt x="2486087" y="4481499"/>
                </a:cubicBezTo>
                <a:cubicBezTo>
                  <a:pt x="2475183" y="4492403"/>
                  <a:pt x="2466206" y="4505657"/>
                  <a:pt x="2453375" y="4514210"/>
                </a:cubicBezTo>
                <a:lnTo>
                  <a:pt x="2420664" y="4536017"/>
                </a:lnTo>
                <a:cubicBezTo>
                  <a:pt x="2413395" y="4546922"/>
                  <a:pt x="2407042" y="4558496"/>
                  <a:pt x="2398856" y="4568729"/>
                </a:cubicBezTo>
                <a:cubicBezTo>
                  <a:pt x="2392434" y="4576756"/>
                  <a:pt x="2382337" y="4581722"/>
                  <a:pt x="2377048" y="4590537"/>
                </a:cubicBezTo>
                <a:cubicBezTo>
                  <a:pt x="2371134" y="4600393"/>
                  <a:pt x="2370672" y="4612684"/>
                  <a:pt x="2366144" y="4623249"/>
                </a:cubicBezTo>
                <a:cubicBezTo>
                  <a:pt x="2359741" y="4638189"/>
                  <a:pt x="2350374" y="4651772"/>
                  <a:pt x="2344336" y="4666865"/>
                </a:cubicBezTo>
                <a:cubicBezTo>
                  <a:pt x="2335799" y="4688208"/>
                  <a:pt x="2335280" y="4713161"/>
                  <a:pt x="2322528" y="4732288"/>
                </a:cubicBezTo>
                <a:cubicBezTo>
                  <a:pt x="2315259" y="4743192"/>
                  <a:pt x="2306582" y="4753278"/>
                  <a:pt x="2300721" y="4764999"/>
                </a:cubicBezTo>
                <a:cubicBezTo>
                  <a:pt x="2296862" y="4772717"/>
                  <a:pt x="2272055" y="4834699"/>
                  <a:pt x="2268010" y="4852231"/>
                </a:cubicBezTo>
                <a:cubicBezTo>
                  <a:pt x="2231919" y="5008621"/>
                  <a:pt x="2261653" y="4914917"/>
                  <a:pt x="2235297" y="4993981"/>
                </a:cubicBezTo>
                <a:cubicBezTo>
                  <a:pt x="2233101" y="5029118"/>
                  <a:pt x="2231590" y="5057039"/>
                  <a:pt x="2230567" y="5079209"/>
                </a:cubicBezTo>
                <a:lnTo>
                  <a:pt x="2229538" y="5104344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084E2F-D600-49F0-95F9-056C2C8E895A}"/>
              </a:ext>
            </a:extLst>
          </p:cNvPr>
          <p:cNvSpPr txBox="1"/>
          <p:nvPr/>
        </p:nvSpPr>
        <p:spPr>
          <a:xfrm>
            <a:off x="1871209" y="923292"/>
            <a:ext cx="8449582" cy="28216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ko-KR" altLang="en-US" sz="5500" cap="all" dirty="0">
                <a:ln w="3175" cmpd="sng">
                  <a:noFill/>
                </a:ln>
                <a:latin typeface="210 청춘시대OTF Regular" panose="02020503020101020101" pitchFamily="18" charset="-127"/>
                <a:ea typeface="210 청춘시대OTF Regular" panose="02020503020101020101" pitchFamily="18" charset="-127"/>
                <a:cs typeface="+mj-cs"/>
              </a:rPr>
              <a:t>주제 소개</a:t>
            </a:r>
          </a:p>
        </p:txBody>
      </p:sp>
    </p:spTree>
    <p:extLst>
      <p:ext uri="{BB962C8B-B14F-4D97-AF65-F5344CB8AC3E}">
        <p14:creationId xmlns:p14="http://schemas.microsoft.com/office/powerpoint/2010/main" val="1193765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1A0BE-524E-4FCB-8709-1DB1AC11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526" y="359156"/>
            <a:ext cx="10131425" cy="677662"/>
          </a:xfrm>
        </p:spPr>
        <p:txBody>
          <a:bodyPr>
            <a:normAutofit/>
          </a:bodyPr>
          <a:lstStyle/>
          <a:p>
            <a:r>
              <a:rPr lang="en-US" altLang="ko-KR" sz="3500" spc="-80" dirty="0">
                <a:solidFill>
                  <a:srgbClr val="460853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01</a:t>
            </a:r>
            <a:r>
              <a:rPr lang="en-US" altLang="ko-KR" sz="3500" spc="-80" dirty="0">
                <a:solidFill>
                  <a:schemeClr val="bg1">
                    <a:lumMod val="95000"/>
                    <a:lumOff val="5000"/>
                  </a:schemeClr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spc="-8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주제 소개</a:t>
            </a:r>
            <a:endParaRPr lang="ko-KR" altLang="en-US" sz="3500" dirty="0">
              <a:solidFill>
                <a:srgbClr val="358672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595713-32A9-40CB-9B7E-23CFAEDDBFFE}"/>
              </a:ext>
            </a:extLst>
          </p:cNvPr>
          <p:cNvSpPr/>
          <p:nvPr/>
        </p:nvSpPr>
        <p:spPr>
          <a:xfrm>
            <a:off x="664028" y="1284513"/>
            <a:ext cx="10755085" cy="6347805"/>
          </a:xfrm>
          <a:prstGeom prst="rect">
            <a:avLst/>
          </a:prstGeom>
          <a:solidFill>
            <a:schemeClr val="tx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59" y="3563533"/>
            <a:ext cx="4690624" cy="263847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975" y="3563533"/>
            <a:ext cx="4609825" cy="26441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7BEC3A-0C8A-4E97-95BC-046AA36CEFB5}"/>
              </a:ext>
            </a:extLst>
          </p:cNvPr>
          <p:cNvSpPr txBox="1"/>
          <p:nvPr/>
        </p:nvSpPr>
        <p:spPr>
          <a:xfrm>
            <a:off x="898071" y="1284513"/>
            <a:ext cx="103958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학생을 대상으로 한 태양계 학습 및 화성 이주 가상현실 체험</a:t>
            </a:r>
            <a:endParaRPr lang="en-US" altLang="ko-KR" sz="2400" b="1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1) 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현장감이 부족한 현 교육법에 대한 문제점을 느끼고 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VR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을 통한 수업을 통한 생생한 학습 방법을 제시한다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.</a:t>
            </a:r>
          </a:p>
          <a:p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2) 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화성 이주 프로젝트를 직접 체험하여 화성에서 인류가 생존할 수 있을지 생각해보고 우주에 대한 호기심을 증진시킨다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279C90-0218-4D33-93BF-4D6526153EBB}"/>
              </a:ext>
            </a:extLst>
          </p:cNvPr>
          <p:cNvSpPr txBox="1"/>
          <p:nvPr/>
        </p:nvSpPr>
        <p:spPr>
          <a:xfrm>
            <a:off x="6362975" y="6348346"/>
            <a:ext cx="46906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2. </a:t>
            </a:r>
            <a:r>
              <a:rPr lang="ko-KR" altLang="en-US" sz="22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화성 이주</a:t>
            </a:r>
            <a:endParaRPr lang="en-US" altLang="ko-KR" sz="22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r>
              <a:rPr lang="ko-KR" altLang="en-US" sz="22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화성 기지를 중심으로 식량문제</a:t>
            </a:r>
            <a:r>
              <a:rPr lang="en-US" altLang="ko-KR" sz="22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, </a:t>
            </a:r>
            <a:r>
              <a:rPr lang="ko-KR" altLang="en-US" sz="22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에너지 문제등의 다양한 문제 해결 및 체험 구상</a:t>
            </a:r>
            <a:endParaRPr lang="en-US" altLang="ko-KR" sz="22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AB0DC4-616A-4619-BD38-8D8F8DCFC655}"/>
              </a:ext>
            </a:extLst>
          </p:cNvPr>
          <p:cNvSpPr txBox="1"/>
          <p:nvPr/>
        </p:nvSpPr>
        <p:spPr>
          <a:xfrm>
            <a:off x="1113760" y="6348346"/>
            <a:ext cx="46906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1. </a:t>
            </a:r>
            <a:r>
              <a:rPr lang="ko-KR" altLang="en-US" sz="22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태양계</a:t>
            </a:r>
            <a:endParaRPr lang="en-US" altLang="ko-KR" sz="22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r>
              <a:rPr lang="ko-KR" altLang="en-US" sz="22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태양계의 행성들에 대한 시각적</a:t>
            </a:r>
            <a:r>
              <a:rPr lang="en-US" altLang="ko-KR" sz="22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, </a:t>
            </a:r>
            <a:r>
              <a:rPr lang="ko-KR" altLang="en-US" sz="22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음성적 설명 및 퀴즈 제작 예정</a:t>
            </a:r>
            <a:endParaRPr lang="en-US" altLang="ko-KR" sz="22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0229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79893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4F8797-ED77-4C70-AAEA-0DE48267C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799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AD06229-FEB7-4CC9-8BE7-1A9457B9C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02651"/>
          </a:xfrm>
          <a:custGeom>
            <a:avLst/>
            <a:gdLst>
              <a:gd name="connsiteX0" fmla="*/ 0 w 12192000"/>
              <a:gd name="connsiteY0" fmla="*/ 0 h 5322895"/>
              <a:gd name="connsiteX1" fmla="*/ 12192000 w 12192000"/>
              <a:gd name="connsiteY1" fmla="*/ 0 h 5322895"/>
              <a:gd name="connsiteX2" fmla="*/ 12192000 w 12192000"/>
              <a:gd name="connsiteY2" fmla="*/ 213719 h 5322895"/>
              <a:gd name="connsiteX3" fmla="*/ 12192000 w 12192000"/>
              <a:gd name="connsiteY3" fmla="*/ 471948 h 5322895"/>
              <a:gd name="connsiteX4" fmla="*/ 12192000 w 12192000"/>
              <a:gd name="connsiteY4" fmla="*/ 3571886 h 5322895"/>
              <a:gd name="connsiteX5" fmla="*/ 12192000 w 12192000"/>
              <a:gd name="connsiteY5" fmla="*/ 3753332 h 5322895"/>
              <a:gd name="connsiteX6" fmla="*/ 12192000 w 12192000"/>
              <a:gd name="connsiteY6" fmla="*/ 4806077 h 5322895"/>
              <a:gd name="connsiteX7" fmla="*/ 11957522 w 12192000"/>
              <a:gd name="connsiteY7" fmla="*/ 4849979 h 5322895"/>
              <a:gd name="connsiteX8" fmla="*/ 11679973 w 12192000"/>
              <a:gd name="connsiteY8" fmla="*/ 4899723 h 5322895"/>
              <a:gd name="connsiteX9" fmla="*/ 11401197 w 12192000"/>
              <a:gd name="connsiteY9" fmla="*/ 4948416 h 5322895"/>
              <a:gd name="connsiteX10" fmla="*/ 11121192 w 12192000"/>
              <a:gd name="connsiteY10" fmla="*/ 4990102 h 5322895"/>
              <a:gd name="connsiteX11" fmla="*/ 10842416 w 12192000"/>
              <a:gd name="connsiteY11" fmla="*/ 5032139 h 5322895"/>
              <a:gd name="connsiteX12" fmla="*/ 10562411 w 12192000"/>
              <a:gd name="connsiteY12" fmla="*/ 5071374 h 5322895"/>
              <a:gd name="connsiteX13" fmla="*/ 10286091 w 12192000"/>
              <a:gd name="connsiteY13" fmla="*/ 5105003 h 5322895"/>
              <a:gd name="connsiteX14" fmla="*/ 10006086 w 12192000"/>
              <a:gd name="connsiteY14" fmla="*/ 5136881 h 5322895"/>
              <a:gd name="connsiteX15" fmla="*/ 9727310 w 12192000"/>
              <a:gd name="connsiteY15" fmla="*/ 5165957 h 5322895"/>
              <a:gd name="connsiteX16" fmla="*/ 9453445 w 12192000"/>
              <a:gd name="connsiteY16" fmla="*/ 5191179 h 5322895"/>
              <a:gd name="connsiteX17" fmla="*/ 9175897 w 12192000"/>
              <a:gd name="connsiteY17" fmla="*/ 5216401 h 5322895"/>
              <a:gd name="connsiteX18" fmla="*/ 8902033 w 12192000"/>
              <a:gd name="connsiteY18" fmla="*/ 5237420 h 5322895"/>
              <a:gd name="connsiteX19" fmla="*/ 8628169 w 12192000"/>
              <a:gd name="connsiteY19" fmla="*/ 5253884 h 5322895"/>
              <a:gd name="connsiteX20" fmla="*/ 8355533 w 12192000"/>
              <a:gd name="connsiteY20" fmla="*/ 5271050 h 5322895"/>
              <a:gd name="connsiteX21" fmla="*/ 8085353 w 12192000"/>
              <a:gd name="connsiteY21" fmla="*/ 5285412 h 5322895"/>
              <a:gd name="connsiteX22" fmla="*/ 7817629 w 12192000"/>
              <a:gd name="connsiteY22" fmla="*/ 5295571 h 5322895"/>
              <a:gd name="connsiteX23" fmla="*/ 7549905 w 12192000"/>
              <a:gd name="connsiteY23" fmla="*/ 5304329 h 5322895"/>
              <a:gd name="connsiteX24" fmla="*/ 7284638 w 12192000"/>
              <a:gd name="connsiteY24" fmla="*/ 5312736 h 5322895"/>
              <a:gd name="connsiteX25" fmla="*/ 7023055 w 12192000"/>
              <a:gd name="connsiteY25" fmla="*/ 5316590 h 5322895"/>
              <a:gd name="connsiteX26" fmla="*/ 6761472 w 12192000"/>
              <a:gd name="connsiteY26" fmla="*/ 5320793 h 5322895"/>
              <a:gd name="connsiteX27" fmla="*/ 6503573 w 12192000"/>
              <a:gd name="connsiteY27" fmla="*/ 5322895 h 5322895"/>
              <a:gd name="connsiteX28" fmla="*/ 6248130 w 12192000"/>
              <a:gd name="connsiteY28" fmla="*/ 5320793 h 5322895"/>
              <a:gd name="connsiteX29" fmla="*/ 5995144 w 12192000"/>
              <a:gd name="connsiteY29" fmla="*/ 5320793 h 5322895"/>
              <a:gd name="connsiteX30" fmla="*/ 5744613 w 12192000"/>
              <a:gd name="connsiteY30" fmla="*/ 5316590 h 5322895"/>
              <a:gd name="connsiteX31" fmla="*/ 5498995 w 12192000"/>
              <a:gd name="connsiteY31" fmla="*/ 5310284 h 5322895"/>
              <a:gd name="connsiteX32" fmla="*/ 5255834 w 12192000"/>
              <a:gd name="connsiteY32" fmla="*/ 5304329 h 5322895"/>
              <a:gd name="connsiteX33" fmla="*/ 5017584 w 12192000"/>
              <a:gd name="connsiteY33" fmla="*/ 5297673 h 5322895"/>
              <a:gd name="connsiteX34" fmla="*/ 4780562 w 12192000"/>
              <a:gd name="connsiteY34" fmla="*/ 5287514 h 5322895"/>
              <a:gd name="connsiteX35" fmla="*/ 4547227 w 12192000"/>
              <a:gd name="connsiteY35" fmla="*/ 5276654 h 5322895"/>
              <a:gd name="connsiteX36" fmla="*/ 4318800 w 12192000"/>
              <a:gd name="connsiteY36" fmla="*/ 5266846 h 5322895"/>
              <a:gd name="connsiteX37" fmla="*/ 3873004 w 12192000"/>
              <a:gd name="connsiteY37" fmla="*/ 5239171 h 5322895"/>
              <a:gd name="connsiteX38" fmla="*/ 3445628 w 12192000"/>
              <a:gd name="connsiteY38" fmla="*/ 5209746 h 5322895"/>
              <a:gd name="connsiteX39" fmla="*/ 3035446 w 12192000"/>
              <a:gd name="connsiteY39" fmla="*/ 5178918 h 5322895"/>
              <a:gd name="connsiteX40" fmla="*/ 2647370 w 12192000"/>
              <a:gd name="connsiteY40" fmla="*/ 5144939 h 5322895"/>
              <a:gd name="connsiteX41" fmla="*/ 2276487 w 12192000"/>
              <a:gd name="connsiteY41" fmla="*/ 5109557 h 5322895"/>
              <a:gd name="connsiteX42" fmla="*/ 1932621 w 12192000"/>
              <a:gd name="connsiteY42" fmla="*/ 5071374 h 5322895"/>
              <a:gd name="connsiteX43" fmla="*/ 1609634 w 12192000"/>
              <a:gd name="connsiteY43" fmla="*/ 5033891 h 5322895"/>
              <a:gd name="connsiteX44" fmla="*/ 1312435 w 12192000"/>
              <a:gd name="connsiteY44" fmla="*/ 4996408 h 5322895"/>
              <a:gd name="connsiteX45" fmla="*/ 1039799 w 12192000"/>
              <a:gd name="connsiteY45" fmla="*/ 4961027 h 5322895"/>
              <a:gd name="connsiteX46" fmla="*/ 797865 w 12192000"/>
              <a:gd name="connsiteY46" fmla="*/ 4927397 h 5322895"/>
              <a:gd name="connsiteX47" fmla="*/ 579265 w 12192000"/>
              <a:gd name="connsiteY47" fmla="*/ 4895519 h 5322895"/>
              <a:gd name="connsiteX48" fmla="*/ 395052 w 12192000"/>
              <a:gd name="connsiteY48" fmla="*/ 4868896 h 5322895"/>
              <a:gd name="connsiteX49" fmla="*/ 240312 w 12192000"/>
              <a:gd name="connsiteY49" fmla="*/ 4843673 h 5322895"/>
              <a:gd name="connsiteX50" fmla="*/ 27853 w 12192000"/>
              <a:gd name="connsiteY50" fmla="*/ 4807592 h 5322895"/>
              <a:gd name="connsiteX51" fmla="*/ 0 w 12192000"/>
              <a:gd name="connsiteY51" fmla="*/ 4802879 h 5322895"/>
              <a:gd name="connsiteX52" fmla="*/ 0 w 12192000"/>
              <a:gd name="connsiteY52" fmla="*/ 3753332 h 5322895"/>
              <a:gd name="connsiteX53" fmla="*/ 0 w 12192000"/>
              <a:gd name="connsiteY53" fmla="*/ 3571886 h 5322895"/>
              <a:gd name="connsiteX54" fmla="*/ 0 w 12192000"/>
              <a:gd name="connsiteY54" fmla="*/ 471948 h 5322895"/>
              <a:gd name="connsiteX55" fmla="*/ 0 w 12192000"/>
              <a:gd name="connsiteY5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5322895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3571886"/>
                </a:lnTo>
                <a:lnTo>
                  <a:pt x="12192000" y="3753332"/>
                </a:lnTo>
                <a:lnTo>
                  <a:pt x="12192000" y="4806077"/>
                </a:lnTo>
                <a:lnTo>
                  <a:pt x="11957522" y="4849979"/>
                </a:lnTo>
                <a:lnTo>
                  <a:pt x="11679973" y="4899723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0562" y="5287514"/>
                </a:lnTo>
                <a:lnTo>
                  <a:pt x="4547227" y="5276654"/>
                </a:lnTo>
                <a:lnTo>
                  <a:pt x="4318800" y="5266846"/>
                </a:lnTo>
                <a:lnTo>
                  <a:pt x="3873004" y="5239171"/>
                </a:lnTo>
                <a:lnTo>
                  <a:pt x="3445628" y="5209746"/>
                </a:lnTo>
                <a:lnTo>
                  <a:pt x="3035446" y="5178918"/>
                </a:lnTo>
                <a:lnTo>
                  <a:pt x="2647370" y="5144939"/>
                </a:lnTo>
                <a:lnTo>
                  <a:pt x="2276487" y="5109557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B44E02-2041-49BE-AF61-F91454DC3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49" r="62095"/>
          <a:stretch/>
        </p:blipFill>
        <p:spPr>
          <a:xfrm flipH="1">
            <a:off x="8948814" y="3805463"/>
            <a:ext cx="3243185" cy="2212534"/>
          </a:xfrm>
          <a:custGeom>
            <a:avLst/>
            <a:gdLst>
              <a:gd name="connsiteX0" fmla="*/ 220380 w 3243185"/>
              <a:gd name="connsiteY0" fmla="*/ 404386 h 1898718"/>
              <a:gd name="connsiteX1" fmla="*/ 278149 w 3243185"/>
              <a:gd name="connsiteY1" fmla="*/ 410805 h 1898718"/>
              <a:gd name="connsiteX2" fmla="*/ 297405 w 3243185"/>
              <a:gd name="connsiteY2" fmla="*/ 423642 h 1898718"/>
              <a:gd name="connsiteX3" fmla="*/ 316662 w 3243185"/>
              <a:gd name="connsiteY3" fmla="*/ 430061 h 1898718"/>
              <a:gd name="connsiteX4" fmla="*/ 355175 w 3243185"/>
              <a:gd name="connsiteY4" fmla="*/ 455737 h 1898718"/>
              <a:gd name="connsiteX5" fmla="*/ 406525 w 3243185"/>
              <a:gd name="connsiteY5" fmla="*/ 468574 h 1898718"/>
              <a:gd name="connsiteX6" fmla="*/ 425782 w 3243185"/>
              <a:gd name="connsiteY6" fmla="*/ 481412 h 1898718"/>
              <a:gd name="connsiteX7" fmla="*/ 445038 w 3243185"/>
              <a:gd name="connsiteY7" fmla="*/ 487831 h 1898718"/>
              <a:gd name="connsiteX8" fmla="*/ 483551 w 3243185"/>
              <a:gd name="connsiteY8" fmla="*/ 526344 h 1898718"/>
              <a:gd name="connsiteX9" fmla="*/ 483551 w 3243185"/>
              <a:gd name="connsiteY9" fmla="*/ 609788 h 1898718"/>
              <a:gd name="connsiteX10" fmla="*/ 445038 w 3243185"/>
              <a:gd name="connsiteY10" fmla="*/ 635464 h 1898718"/>
              <a:gd name="connsiteX11" fmla="*/ 246055 w 3243185"/>
              <a:gd name="connsiteY11" fmla="*/ 629045 h 1898718"/>
              <a:gd name="connsiteX12" fmla="*/ 233217 w 3243185"/>
              <a:gd name="connsiteY12" fmla="*/ 609788 h 1898718"/>
              <a:gd name="connsiteX13" fmla="*/ 213961 w 3243185"/>
              <a:gd name="connsiteY13" fmla="*/ 603370 h 1898718"/>
              <a:gd name="connsiteX14" fmla="*/ 188285 w 3243185"/>
              <a:gd name="connsiteY14" fmla="*/ 564857 h 1898718"/>
              <a:gd name="connsiteX15" fmla="*/ 175448 w 3243185"/>
              <a:gd name="connsiteY15" fmla="*/ 526344 h 1898718"/>
              <a:gd name="connsiteX16" fmla="*/ 220380 w 3243185"/>
              <a:gd name="connsiteY16" fmla="*/ 404386 h 1898718"/>
              <a:gd name="connsiteX17" fmla="*/ 3243185 w 3243185"/>
              <a:gd name="connsiteY17" fmla="*/ 0 h 1898718"/>
              <a:gd name="connsiteX18" fmla="*/ 2298567 w 3243185"/>
              <a:gd name="connsiteY18" fmla="*/ 0 h 1898718"/>
              <a:gd name="connsiteX19" fmla="*/ 2293659 w 3243185"/>
              <a:gd name="connsiteY19" fmla="*/ 51351 h 1898718"/>
              <a:gd name="connsiteX20" fmla="*/ 2274403 w 3243185"/>
              <a:gd name="connsiteY20" fmla="*/ 83445 h 1898718"/>
              <a:gd name="connsiteX21" fmla="*/ 2248728 w 3243185"/>
              <a:gd name="connsiteY21" fmla="*/ 121958 h 1898718"/>
              <a:gd name="connsiteX22" fmla="*/ 2203796 w 3243185"/>
              <a:gd name="connsiteY22" fmla="*/ 166890 h 1898718"/>
              <a:gd name="connsiteX23" fmla="*/ 2178121 w 3243185"/>
              <a:gd name="connsiteY23" fmla="*/ 173308 h 1898718"/>
              <a:gd name="connsiteX24" fmla="*/ 2126770 w 3243185"/>
              <a:gd name="connsiteY24" fmla="*/ 211821 h 1898718"/>
              <a:gd name="connsiteX25" fmla="*/ 2081838 w 3243185"/>
              <a:gd name="connsiteY25" fmla="*/ 237497 h 1898718"/>
              <a:gd name="connsiteX26" fmla="*/ 2043325 w 3243185"/>
              <a:gd name="connsiteY26" fmla="*/ 250334 h 1898718"/>
              <a:gd name="connsiteX27" fmla="*/ 1972718 w 3243185"/>
              <a:gd name="connsiteY27" fmla="*/ 288847 h 1898718"/>
              <a:gd name="connsiteX28" fmla="*/ 1940624 w 3243185"/>
              <a:gd name="connsiteY28" fmla="*/ 295266 h 1898718"/>
              <a:gd name="connsiteX29" fmla="*/ 1914949 w 3243185"/>
              <a:gd name="connsiteY29" fmla="*/ 308104 h 1898718"/>
              <a:gd name="connsiteX30" fmla="*/ 1895693 w 3243185"/>
              <a:gd name="connsiteY30" fmla="*/ 320941 h 1898718"/>
              <a:gd name="connsiteX31" fmla="*/ 1870017 w 3243185"/>
              <a:gd name="connsiteY31" fmla="*/ 327360 h 1898718"/>
              <a:gd name="connsiteX32" fmla="*/ 1831504 w 3243185"/>
              <a:gd name="connsiteY32" fmla="*/ 340198 h 1898718"/>
              <a:gd name="connsiteX33" fmla="*/ 1780154 w 3243185"/>
              <a:gd name="connsiteY33" fmla="*/ 353035 h 1898718"/>
              <a:gd name="connsiteX34" fmla="*/ 1760897 w 3243185"/>
              <a:gd name="connsiteY34" fmla="*/ 359454 h 1898718"/>
              <a:gd name="connsiteX35" fmla="*/ 1683871 w 3243185"/>
              <a:gd name="connsiteY35" fmla="*/ 397967 h 1898718"/>
              <a:gd name="connsiteX36" fmla="*/ 1632521 w 3243185"/>
              <a:gd name="connsiteY36" fmla="*/ 410805 h 1898718"/>
              <a:gd name="connsiteX37" fmla="*/ 1594008 w 3243185"/>
              <a:gd name="connsiteY37" fmla="*/ 423642 h 1898718"/>
              <a:gd name="connsiteX38" fmla="*/ 1568333 w 3243185"/>
              <a:gd name="connsiteY38" fmla="*/ 430061 h 1898718"/>
              <a:gd name="connsiteX39" fmla="*/ 1542657 w 3243185"/>
              <a:gd name="connsiteY39" fmla="*/ 442899 h 1898718"/>
              <a:gd name="connsiteX40" fmla="*/ 1516982 w 3243185"/>
              <a:gd name="connsiteY40" fmla="*/ 449318 h 1898718"/>
              <a:gd name="connsiteX41" fmla="*/ 1497725 w 3243185"/>
              <a:gd name="connsiteY41" fmla="*/ 455737 h 1898718"/>
              <a:gd name="connsiteX42" fmla="*/ 1452794 w 3243185"/>
              <a:gd name="connsiteY42" fmla="*/ 468574 h 1898718"/>
              <a:gd name="connsiteX43" fmla="*/ 1433537 w 3243185"/>
              <a:gd name="connsiteY43" fmla="*/ 481412 h 1898718"/>
              <a:gd name="connsiteX44" fmla="*/ 1369349 w 3243185"/>
              <a:gd name="connsiteY44" fmla="*/ 494250 h 1898718"/>
              <a:gd name="connsiteX45" fmla="*/ 1324417 w 3243185"/>
              <a:gd name="connsiteY45" fmla="*/ 519925 h 1898718"/>
              <a:gd name="connsiteX46" fmla="*/ 1285904 w 3243185"/>
              <a:gd name="connsiteY46" fmla="*/ 539181 h 1898718"/>
              <a:gd name="connsiteX47" fmla="*/ 1247391 w 3243185"/>
              <a:gd name="connsiteY47" fmla="*/ 545600 h 1898718"/>
              <a:gd name="connsiteX48" fmla="*/ 1176784 w 3243185"/>
              <a:gd name="connsiteY48" fmla="*/ 564857 h 1898718"/>
              <a:gd name="connsiteX49" fmla="*/ 907194 w 3243185"/>
              <a:gd name="connsiteY49" fmla="*/ 577694 h 1898718"/>
              <a:gd name="connsiteX50" fmla="*/ 881518 w 3243185"/>
              <a:gd name="connsiteY50" fmla="*/ 584113 h 1898718"/>
              <a:gd name="connsiteX51" fmla="*/ 656860 w 3243185"/>
              <a:gd name="connsiteY51" fmla="*/ 577694 h 1898718"/>
              <a:gd name="connsiteX52" fmla="*/ 637603 w 3243185"/>
              <a:gd name="connsiteY52" fmla="*/ 558438 h 1898718"/>
              <a:gd name="connsiteX53" fmla="*/ 618347 w 3243185"/>
              <a:gd name="connsiteY53" fmla="*/ 519925 h 1898718"/>
              <a:gd name="connsiteX54" fmla="*/ 599090 w 3243185"/>
              <a:gd name="connsiteY54" fmla="*/ 500668 h 1898718"/>
              <a:gd name="connsiteX55" fmla="*/ 566996 w 3243185"/>
              <a:gd name="connsiteY55" fmla="*/ 474993 h 1898718"/>
              <a:gd name="connsiteX56" fmla="*/ 560577 w 3243185"/>
              <a:gd name="connsiteY56" fmla="*/ 455737 h 1898718"/>
              <a:gd name="connsiteX57" fmla="*/ 522064 w 3243185"/>
              <a:gd name="connsiteY57" fmla="*/ 436480 h 1898718"/>
              <a:gd name="connsiteX58" fmla="*/ 502808 w 3243185"/>
              <a:gd name="connsiteY58" fmla="*/ 423642 h 1898718"/>
              <a:gd name="connsiteX59" fmla="*/ 464295 w 3243185"/>
              <a:gd name="connsiteY59" fmla="*/ 410805 h 1898718"/>
              <a:gd name="connsiteX60" fmla="*/ 445038 w 3243185"/>
              <a:gd name="connsiteY60" fmla="*/ 397967 h 1898718"/>
              <a:gd name="connsiteX61" fmla="*/ 374431 w 3243185"/>
              <a:gd name="connsiteY61" fmla="*/ 391548 h 1898718"/>
              <a:gd name="connsiteX62" fmla="*/ 329500 w 3243185"/>
              <a:gd name="connsiteY62" fmla="*/ 372292 h 1898718"/>
              <a:gd name="connsiteX63" fmla="*/ 310243 w 3243185"/>
              <a:gd name="connsiteY63" fmla="*/ 365873 h 1898718"/>
              <a:gd name="connsiteX64" fmla="*/ 271730 w 3243185"/>
              <a:gd name="connsiteY64" fmla="*/ 340198 h 1898718"/>
              <a:gd name="connsiteX65" fmla="*/ 239636 w 3243185"/>
              <a:gd name="connsiteY65" fmla="*/ 301685 h 1898718"/>
              <a:gd name="connsiteX66" fmla="*/ 201123 w 3243185"/>
              <a:gd name="connsiteY66" fmla="*/ 269591 h 1898718"/>
              <a:gd name="connsiteX67" fmla="*/ 149773 w 3243185"/>
              <a:gd name="connsiteY67" fmla="*/ 224659 h 1898718"/>
              <a:gd name="connsiteX68" fmla="*/ 111260 w 3243185"/>
              <a:gd name="connsiteY68" fmla="*/ 211821 h 1898718"/>
              <a:gd name="connsiteX69" fmla="*/ 92003 w 3243185"/>
              <a:gd name="connsiteY69" fmla="*/ 205402 h 1898718"/>
              <a:gd name="connsiteX70" fmla="*/ 72747 w 3243185"/>
              <a:gd name="connsiteY70" fmla="*/ 192565 h 1898718"/>
              <a:gd name="connsiteX71" fmla="*/ 34234 w 3243185"/>
              <a:gd name="connsiteY71" fmla="*/ 160471 h 1898718"/>
              <a:gd name="connsiteX72" fmla="*/ 8558 w 3243185"/>
              <a:gd name="connsiteY72" fmla="*/ 121958 h 1898718"/>
              <a:gd name="connsiteX73" fmla="*/ 11877 w 3243185"/>
              <a:gd name="connsiteY73" fmla="*/ 15345 h 1898718"/>
              <a:gd name="connsiteX74" fmla="*/ 16098 w 3243185"/>
              <a:gd name="connsiteY74" fmla="*/ 0 h 1898718"/>
              <a:gd name="connsiteX75" fmla="*/ 0 w 3243185"/>
              <a:gd name="connsiteY75" fmla="*/ 0 h 1898718"/>
              <a:gd name="connsiteX76" fmla="*/ 0 w 3243185"/>
              <a:gd name="connsiteY76" fmla="*/ 1540363 h 1898718"/>
              <a:gd name="connsiteX77" fmla="*/ 234477 w 3243185"/>
              <a:gd name="connsiteY77" fmla="*/ 1584265 h 1898718"/>
              <a:gd name="connsiteX78" fmla="*/ 512026 w 3243185"/>
              <a:gd name="connsiteY78" fmla="*/ 1634009 h 1898718"/>
              <a:gd name="connsiteX79" fmla="*/ 790802 w 3243185"/>
              <a:gd name="connsiteY79" fmla="*/ 1682702 h 1898718"/>
              <a:gd name="connsiteX80" fmla="*/ 1070807 w 3243185"/>
              <a:gd name="connsiteY80" fmla="*/ 1724388 h 1898718"/>
              <a:gd name="connsiteX81" fmla="*/ 1349583 w 3243185"/>
              <a:gd name="connsiteY81" fmla="*/ 1766425 h 1898718"/>
              <a:gd name="connsiteX82" fmla="*/ 1629588 w 3243185"/>
              <a:gd name="connsiteY82" fmla="*/ 1805660 h 1898718"/>
              <a:gd name="connsiteX83" fmla="*/ 1905908 w 3243185"/>
              <a:gd name="connsiteY83" fmla="*/ 1839289 h 1898718"/>
              <a:gd name="connsiteX84" fmla="*/ 2185913 w 3243185"/>
              <a:gd name="connsiteY84" fmla="*/ 1871167 h 1898718"/>
              <a:gd name="connsiteX85" fmla="*/ 2450068 w 3243185"/>
              <a:gd name="connsiteY85" fmla="*/ 1898718 h 1898718"/>
              <a:gd name="connsiteX86" fmla="*/ 3243185 w 3243185"/>
              <a:gd name="connsiteY86" fmla="*/ 1898718 h 1898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243185" h="1898718">
                <a:moveTo>
                  <a:pt x="220380" y="404386"/>
                </a:moveTo>
                <a:cubicBezTo>
                  <a:pt x="239636" y="406526"/>
                  <a:pt x="259352" y="406106"/>
                  <a:pt x="278149" y="410805"/>
                </a:cubicBezTo>
                <a:cubicBezTo>
                  <a:pt x="285633" y="412676"/>
                  <a:pt x="290505" y="420192"/>
                  <a:pt x="297405" y="423642"/>
                </a:cubicBezTo>
                <a:cubicBezTo>
                  <a:pt x="303457" y="426669"/>
                  <a:pt x="310747" y="426775"/>
                  <a:pt x="316662" y="430061"/>
                </a:cubicBezTo>
                <a:cubicBezTo>
                  <a:pt x="330149" y="437554"/>
                  <a:pt x="340537" y="450857"/>
                  <a:pt x="355175" y="455737"/>
                </a:cubicBezTo>
                <a:cubicBezTo>
                  <a:pt x="384781" y="465606"/>
                  <a:pt x="367797" y="460829"/>
                  <a:pt x="406525" y="468574"/>
                </a:cubicBezTo>
                <a:cubicBezTo>
                  <a:pt x="412944" y="472853"/>
                  <a:pt x="418882" y="477962"/>
                  <a:pt x="425782" y="481412"/>
                </a:cubicBezTo>
                <a:cubicBezTo>
                  <a:pt x="431834" y="484438"/>
                  <a:pt x="439698" y="483676"/>
                  <a:pt x="445038" y="487831"/>
                </a:cubicBezTo>
                <a:cubicBezTo>
                  <a:pt x="459369" y="498977"/>
                  <a:pt x="483551" y="526344"/>
                  <a:pt x="483551" y="526344"/>
                </a:cubicBezTo>
                <a:cubicBezTo>
                  <a:pt x="493199" y="555288"/>
                  <a:pt x="501991" y="572910"/>
                  <a:pt x="483551" y="609788"/>
                </a:cubicBezTo>
                <a:cubicBezTo>
                  <a:pt x="476651" y="623588"/>
                  <a:pt x="445038" y="635464"/>
                  <a:pt x="445038" y="635464"/>
                </a:cubicBezTo>
                <a:cubicBezTo>
                  <a:pt x="378711" y="633324"/>
                  <a:pt x="311935" y="637030"/>
                  <a:pt x="246055" y="629045"/>
                </a:cubicBezTo>
                <a:cubicBezTo>
                  <a:pt x="238396" y="628117"/>
                  <a:pt x="239242" y="614607"/>
                  <a:pt x="233217" y="609788"/>
                </a:cubicBezTo>
                <a:cubicBezTo>
                  <a:pt x="227934" y="605562"/>
                  <a:pt x="220380" y="605509"/>
                  <a:pt x="213961" y="603370"/>
                </a:cubicBezTo>
                <a:cubicBezTo>
                  <a:pt x="205402" y="590532"/>
                  <a:pt x="193165" y="579494"/>
                  <a:pt x="188285" y="564857"/>
                </a:cubicBezTo>
                <a:lnTo>
                  <a:pt x="175448" y="526344"/>
                </a:lnTo>
                <a:cubicBezTo>
                  <a:pt x="182293" y="423657"/>
                  <a:pt x="212891" y="424712"/>
                  <a:pt x="220380" y="404386"/>
                </a:cubicBezTo>
                <a:close/>
                <a:moveTo>
                  <a:pt x="3243185" y="0"/>
                </a:moveTo>
                <a:lnTo>
                  <a:pt x="2298567" y="0"/>
                </a:lnTo>
                <a:lnTo>
                  <a:pt x="2293659" y="51351"/>
                </a:lnTo>
                <a:cubicBezTo>
                  <a:pt x="2291895" y="63701"/>
                  <a:pt x="2281101" y="72919"/>
                  <a:pt x="2274403" y="83445"/>
                </a:cubicBezTo>
                <a:cubicBezTo>
                  <a:pt x="2266120" y="96461"/>
                  <a:pt x="2257985" y="109614"/>
                  <a:pt x="2248728" y="121958"/>
                </a:cubicBezTo>
                <a:cubicBezTo>
                  <a:pt x="2233323" y="142498"/>
                  <a:pt x="2227760" y="154908"/>
                  <a:pt x="2203796" y="166890"/>
                </a:cubicBezTo>
                <a:cubicBezTo>
                  <a:pt x="2195906" y="170835"/>
                  <a:pt x="2186679" y="171169"/>
                  <a:pt x="2178121" y="173308"/>
                </a:cubicBezTo>
                <a:cubicBezTo>
                  <a:pt x="2148108" y="203321"/>
                  <a:pt x="2169307" y="185236"/>
                  <a:pt x="2126770" y="211821"/>
                </a:cubicBezTo>
                <a:cubicBezTo>
                  <a:pt x="2106184" y="224688"/>
                  <a:pt x="2106188" y="227757"/>
                  <a:pt x="2081838" y="237497"/>
                </a:cubicBezTo>
                <a:cubicBezTo>
                  <a:pt x="2069275" y="242522"/>
                  <a:pt x="2054585" y="242828"/>
                  <a:pt x="2043325" y="250334"/>
                </a:cubicBezTo>
                <a:cubicBezTo>
                  <a:pt x="2023241" y="263724"/>
                  <a:pt x="1993522" y="284687"/>
                  <a:pt x="1972718" y="288847"/>
                </a:cubicBezTo>
                <a:lnTo>
                  <a:pt x="1940624" y="295266"/>
                </a:lnTo>
                <a:cubicBezTo>
                  <a:pt x="1932066" y="299545"/>
                  <a:pt x="1923257" y="303356"/>
                  <a:pt x="1914949" y="308104"/>
                </a:cubicBezTo>
                <a:cubicBezTo>
                  <a:pt x="1908251" y="311931"/>
                  <a:pt x="1902783" y="317902"/>
                  <a:pt x="1895693" y="320941"/>
                </a:cubicBezTo>
                <a:cubicBezTo>
                  <a:pt x="1887584" y="324416"/>
                  <a:pt x="1878467" y="324825"/>
                  <a:pt x="1870017" y="327360"/>
                </a:cubicBezTo>
                <a:cubicBezTo>
                  <a:pt x="1857056" y="331248"/>
                  <a:pt x="1844633" y="336916"/>
                  <a:pt x="1831504" y="340198"/>
                </a:cubicBezTo>
                <a:cubicBezTo>
                  <a:pt x="1814387" y="344477"/>
                  <a:pt x="1796892" y="347456"/>
                  <a:pt x="1780154" y="353035"/>
                </a:cubicBezTo>
                <a:cubicBezTo>
                  <a:pt x="1773735" y="355175"/>
                  <a:pt x="1766812" y="356168"/>
                  <a:pt x="1760897" y="359454"/>
                </a:cubicBezTo>
                <a:cubicBezTo>
                  <a:pt x="1709553" y="387979"/>
                  <a:pt x="1738400" y="384335"/>
                  <a:pt x="1683871" y="397967"/>
                </a:cubicBezTo>
                <a:cubicBezTo>
                  <a:pt x="1666755" y="402246"/>
                  <a:pt x="1649259" y="405226"/>
                  <a:pt x="1632521" y="410805"/>
                </a:cubicBezTo>
                <a:cubicBezTo>
                  <a:pt x="1619683" y="415084"/>
                  <a:pt x="1607136" y="420361"/>
                  <a:pt x="1594008" y="423642"/>
                </a:cubicBezTo>
                <a:cubicBezTo>
                  <a:pt x="1585449" y="425782"/>
                  <a:pt x="1576593" y="426964"/>
                  <a:pt x="1568333" y="430061"/>
                </a:cubicBezTo>
                <a:cubicBezTo>
                  <a:pt x="1559373" y="433421"/>
                  <a:pt x="1551617" y="439539"/>
                  <a:pt x="1542657" y="442899"/>
                </a:cubicBezTo>
                <a:cubicBezTo>
                  <a:pt x="1534397" y="445997"/>
                  <a:pt x="1525465" y="446895"/>
                  <a:pt x="1516982" y="449318"/>
                </a:cubicBezTo>
                <a:cubicBezTo>
                  <a:pt x="1510476" y="451177"/>
                  <a:pt x="1504231" y="453878"/>
                  <a:pt x="1497725" y="455737"/>
                </a:cubicBezTo>
                <a:cubicBezTo>
                  <a:pt x="1488128" y="458478"/>
                  <a:pt x="1463054" y="463444"/>
                  <a:pt x="1452794" y="468574"/>
                </a:cubicBezTo>
                <a:cubicBezTo>
                  <a:pt x="1445893" y="472024"/>
                  <a:pt x="1440911" y="479143"/>
                  <a:pt x="1433537" y="481412"/>
                </a:cubicBezTo>
                <a:cubicBezTo>
                  <a:pt x="1412682" y="487829"/>
                  <a:pt x="1369349" y="494250"/>
                  <a:pt x="1369349" y="494250"/>
                </a:cubicBezTo>
                <a:cubicBezTo>
                  <a:pt x="1307265" y="540813"/>
                  <a:pt x="1373427" y="495420"/>
                  <a:pt x="1324417" y="519925"/>
                </a:cubicBezTo>
                <a:cubicBezTo>
                  <a:pt x="1296720" y="533774"/>
                  <a:pt x="1314945" y="532728"/>
                  <a:pt x="1285904" y="539181"/>
                </a:cubicBezTo>
                <a:cubicBezTo>
                  <a:pt x="1273199" y="542005"/>
                  <a:pt x="1260096" y="542777"/>
                  <a:pt x="1247391" y="545600"/>
                </a:cubicBezTo>
                <a:cubicBezTo>
                  <a:pt x="1214234" y="552969"/>
                  <a:pt x="1227302" y="562451"/>
                  <a:pt x="1176784" y="564857"/>
                </a:cubicBezTo>
                <a:lnTo>
                  <a:pt x="907194" y="577694"/>
                </a:lnTo>
                <a:cubicBezTo>
                  <a:pt x="898635" y="579834"/>
                  <a:pt x="890340" y="584113"/>
                  <a:pt x="881518" y="584113"/>
                </a:cubicBezTo>
                <a:cubicBezTo>
                  <a:pt x="806601" y="584113"/>
                  <a:pt x="731365" y="585537"/>
                  <a:pt x="656860" y="577694"/>
                </a:cubicBezTo>
                <a:cubicBezTo>
                  <a:pt x="647832" y="576744"/>
                  <a:pt x="643415" y="565411"/>
                  <a:pt x="637603" y="558438"/>
                </a:cubicBezTo>
                <a:cubicBezTo>
                  <a:pt x="587103" y="497837"/>
                  <a:pt x="656946" y="577823"/>
                  <a:pt x="618347" y="519925"/>
                </a:cubicBezTo>
                <a:cubicBezTo>
                  <a:pt x="613311" y="512372"/>
                  <a:pt x="604902" y="507642"/>
                  <a:pt x="599090" y="500668"/>
                </a:cubicBezTo>
                <a:cubicBezTo>
                  <a:pt x="576756" y="473868"/>
                  <a:pt x="598608" y="485530"/>
                  <a:pt x="566996" y="474993"/>
                </a:cubicBezTo>
                <a:cubicBezTo>
                  <a:pt x="564857" y="468574"/>
                  <a:pt x="564804" y="461020"/>
                  <a:pt x="560577" y="455737"/>
                </a:cubicBezTo>
                <a:cubicBezTo>
                  <a:pt x="548314" y="440407"/>
                  <a:pt x="537569" y="444232"/>
                  <a:pt x="522064" y="436480"/>
                </a:cubicBezTo>
                <a:cubicBezTo>
                  <a:pt x="515164" y="433030"/>
                  <a:pt x="509858" y="426775"/>
                  <a:pt x="502808" y="423642"/>
                </a:cubicBezTo>
                <a:cubicBezTo>
                  <a:pt x="490442" y="418147"/>
                  <a:pt x="475555" y="418311"/>
                  <a:pt x="464295" y="410805"/>
                </a:cubicBezTo>
                <a:cubicBezTo>
                  <a:pt x="457876" y="406526"/>
                  <a:pt x="452582" y="399584"/>
                  <a:pt x="445038" y="397967"/>
                </a:cubicBezTo>
                <a:cubicBezTo>
                  <a:pt x="421930" y="393015"/>
                  <a:pt x="397967" y="393688"/>
                  <a:pt x="374431" y="391548"/>
                </a:cubicBezTo>
                <a:cubicBezTo>
                  <a:pt x="320996" y="378189"/>
                  <a:pt x="373828" y="394456"/>
                  <a:pt x="329500" y="372292"/>
                </a:cubicBezTo>
                <a:cubicBezTo>
                  <a:pt x="323448" y="369266"/>
                  <a:pt x="316158" y="369159"/>
                  <a:pt x="310243" y="365873"/>
                </a:cubicBezTo>
                <a:cubicBezTo>
                  <a:pt x="296756" y="358380"/>
                  <a:pt x="271730" y="340198"/>
                  <a:pt x="271730" y="340198"/>
                </a:cubicBezTo>
                <a:cubicBezTo>
                  <a:pt x="259107" y="321264"/>
                  <a:pt x="258170" y="317130"/>
                  <a:pt x="239636" y="301685"/>
                </a:cubicBezTo>
                <a:cubicBezTo>
                  <a:pt x="212096" y="278735"/>
                  <a:pt x="226695" y="300277"/>
                  <a:pt x="201123" y="269591"/>
                </a:cubicBezTo>
                <a:cubicBezTo>
                  <a:pt x="180961" y="245397"/>
                  <a:pt x="192235" y="238813"/>
                  <a:pt x="149773" y="224659"/>
                </a:cubicBezTo>
                <a:lnTo>
                  <a:pt x="111260" y="211821"/>
                </a:lnTo>
                <a:cubicBezTo>
                  <a:pt x="104841" y="209682"/>
                  <a:pt x="97633" y="209156"/>
                  <a:pt x="92003" y="205402"/>
                </a:cubicBezTo>
                <a:cubicBezTo>
                  <a:pt x="85584" y="201123"/>
                  <a:pt x="78673" y="197503"/>
                  <a:pt x="72747" y="192565"/>
                </a:cubicBezTo>
                <a:cubicBezTo>
                  <a:pt x="23324" y="151379"/>
                  <a:pt x="82044" y="192344"/>
                  <a:pt x="34234" y="160471"/>
                </a:cubicBezTo>
                <a:cubicBezTo>
                  <a:pt x="25675" y="147633"/>
                  <a:pt x="7748" y="137365"/>
                  <a:pt x="8558" y="121958"/>
                </a:cubicBezTo>
                <a:cubicBezTo>
                  <a:pt x="10157" y="91584"/>
                  <a:pt x="6161" y="51646"/>
                  <a:pt x="11877" y="15345"/>
                </a:cubicBezTo>
                <a:lnTo>
                  <a:pt x="16098" y="0"/>
                </a:lnTo>
                <a:lnTo>
                  <a:pt x="0" y="0"/>
                </a:lnTo>
                <a:lnTo>
                  <a:pt x="0" y="1540363"/>
                </a:lnTo>
                <a:lnTo>
                  <a:pt x="234477" y="1584265"/>
                </a:lnTo>
                <a:lnTo>
                  <a:pt x="512026" y="1634009"/>
                </a:lnTo>
                <a:lnTo>
                  <a:pt x="790802" y="1682702"/>
                </a:lnTo>
                <a:lnTo>
                  <a:pt x="1070807" y="1724388"/>
                </a:lnTo>
                <a:lnTo>
                  <a:pt x="1349583" y="1766425"/>
                </a:lnTo>
                <a:lnTo>
                  <a:pt x="1629588" y="1805660"/>
                </a:lnTo>
                <a:lnTo>
                  <a:pt x="1905908" y="1839289"/>
                </a:lnTo>
                <a:lnTo>
                  <a:pt x="2185913" y="1871167"/>
                </a:lnTo>
                <a:lnTo>
                  <a:pt x="2450068" y="1898718"/>
                </a:lnTo>
                <a:lnTo>
                  <a:pt x="3243185" y="1898718"/>
                </a:lnTo>
                <a:close/>
              </a:path>
            </a:pathLst>
          </a:cu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625290-97B7-41E9-9685-D438F86FC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03"/>
          <a:stretch>
            <a:fillRect/>
          </a:stretch>
        </p:blipFill>
        <p:spPr>
          <a:xfrm>
            <a:off x="0" y="0"/>
            <a:ext cx="11611430" cy="6202651"/>
          </a:xfrm>
          <a:custGeom>
            <a:avLst/>
            <a:gdLst>
              <a:gd name="connsiteX0" fmla="*/ 0 w 11611430"/>
              <a:gd name="connsiteY0" fmla="*/ 0 h 5322895"/>
              <a:gd name="connsiteX1" fmla="*/ 11611430 w 11611430"/>
              <a:gd name="connsiteY1" fmla="*/ 0 h 5322895"/>
              <a:gd name="connsiteX2" fmla="*/ 11611430 w 11611430"/>
              <a:gd name="connsiteY2" fmla="*/ 4911695 h 5322895"/>
              <a:gd name="connsiteX3" fmla="*/ 11401197 w 11611430"/>
              <a:gd name="connsiteY3" fmla="*/ 4948416 h 5322895"/>
              <a:gd name="connsiteX4" fmla="*/ 11121192 w 11611430"/>
              <a:gd name="connsiteY4" fmla="*/ 4990102 h 5322895"/>
              <a:gd name="connsiteX5" fmla="*/ 10842416 w 11611430"/>
              <a:gd name="connsiteY5" fmla="*/ 5032139 h 5322895"/>
              <a:gd name="connsiteX6" fmla="*/ 10562411 w 11611430"/>
              <a:gd name="connsiteY6" fmla="*/ 5071374 h 5322895"/>
              <a:gd name="connsiteX7" fmla="*/ 10286091 w 11611430"/>
              <a:gd name="connsiteY7" fmla="*/ 5105003 h 5322895"/>
              <a:gd name="connsiteX8" fmla="*/ 10006086 w 11611430"/>
              <a:gd name="connsiteY8" fmla="*/ 5136881 h 5322895"/>
              <a:gd name="connsiteX9" fmla="*/ 9727310 w 11611430"/>
              <a:gd name="connsiteY9" fmla="*/ 5165957 h 5322895"/>
              <a:gd name="connsiteX10" fmla="*/ 9453445 w 11611430"/>
              <a:gd name="connsiteY10" fmla="*/ 5191179 h 5322895"/>
              <a:gd name="connsiteX11" fmla="*/ 9175897 w 11611430"/>
              <a:gd name="connsiteY11" fmla="*/ 5216401 h 5322895"/>
              <a:gd name="connsiteX12" fmla="*/ 8902033 w 11611430"/>
              <a:gd name="connsiteY12" fmla="*/ 5237420 h 5322895"/>
              <a:gd name="connsiteX13" fmla="*/ 8628169 w 11611430"/>
              <a:gd name="connsiteY13" fmla="*/ 5253884 h 5322895"/>
              <a:gd name="connsiteX14" fmla="*/ 8355533 w 11611430"/>
              <a:gd name="connsiteY14" fmla="*/ 5271050 h 5322895"/>
              <a:gd name="connsiteX15" fmla="*/ 8085353 w 11611430"/>
              <a:gd name="connsiteY15" fmla="*/ 5285412 h 5322895"/>
              <a:gd name="connsiteX16" fmla="*/ 7817629 w 11611430"/>
              <a:gd name="connsiteY16" fmla="*/ 5295571 h 5322895"/>
              <a:gd name="connsiteX17" fmla="*/ 7549905 w 11611430"/>
              <a:gd name="connsiteY17" fmla="*/ 5304329 h 5322895"/>
              <a:gd name="connsiteX18" fmla="*/ 7284638 w 11611430"/>
              <a:gd name="connsiteY18" fmla="*/ 5312736 h 5322895"/>
              <a:gd name="connsiteX19" fmla="*/ 7023055 w 11611430"/>
              <a:gd name="connsiteY19" fmla="*/ 5316590 h 5322895"/>
              <a:gd name="connsiteX20" fmla="*/ 6761472 w 11611430"/>
              <a:gd name="connsiteY20" fmla="*/ 5320793 h 5322895"/>
              <a:gd name="connsiteX21" fmla="*/ 6503573 w 11611430"/>
              <a:gd name="connsiteY21" fmla="*/ 5322895 h 5322895"/>
              <a:gd name="connsiteX22" fmla="*/ 6248130 w 11611430"/>
              <a:gd name="connsiteY22" fmla="*/ 5320793 h 5322895"/>
              <a:gd name="connsiteX23" fmla="*/ 5995144 w 11611430"/>
              <a:gd name="connsiteY23" fmla="*/ 5320793 h 5322895"/>
              <a:gd name="connsiteX24" fmla="*/ 5744613 w 11611430"/>
              <a:gd name="connsiteY24" fmla="*/ 5316590 h 5322895"/>
              <a:gd name="connsiteX25" fmla="*/ 5498995 w 11611430"/>
              <a:gd name="connsiteY25" fmla="*/ 5310284 h 5322895"/>
              <a:gd name="connsiteX26" fmla="*/ 5255834 w 11611430"/>
              <a:gd name="connsiteY26" fmla="*/ 5304329 h 5322895"/>
              <a:gd name="connsiteX27" fmla="*/ 5017584 w 11611430"/>
              <a:gd name="connsiteY27" fmla="*/ 5297673 h 5322895"/>
              <a:gd name="connsiteX28" fmla="*/ 4785514 w 11611430"/>
              <a:gd name="connsiteY28" fmla="*/ 5287726 h 5322895"/>
              <a:gd name="connsiteX29" fmla="*/ 4601441 w 11611430"/>
              <a:gd name="connsiteY29" fmla="*/ 4972173 h 5322895"/>
              <a:gd name="connsiteX30" fmla="*/ 4514210 w 11611430"/>
              <a:gd name="connsiteY30" fmla="*/ 4830422 h 5322895"/>
              <a:gd name="connsiteX31" fmla="*/ 4416075 w 11611430"/>
              <a:gd name="connsiteY31" fmla="*/ 4732288 h 5322895"/>
              <a:gd name="connsiteX32" fmla="*/ 4274324 w 11611430"/>
              <a:gd name="connsiteY32" fmla="*/ 4557826 h 5322895"/>
              <a:gd name="connsiteX33" fmla="*/ 4241613 w 11611430"/>
              <a:gd name="connsiteY33" fmla="*/ 4525113 h 5322895"/>
              <a:gd name="connsiteX34" fmla="*/ 4208901 w 11611430"/>
              <a:gd name="connsiteY34" fmla="*/ 4481499 h 5322895"/>
              <a:gd name="connsiteX35" fmla="*/ 4154382 w 11611430"/>
              <a:gd name="connsiteY35" fmla="*/ 4437883 h 5322895"/>
              <a:gd name="connsiteX36" fmla="*/ 4110766 w 11611430"/>
              <a:gd name="connsiteY36" fmla="*/ 4416075 h 5322895"/>
              <a:gd name="connsiteX37" fmla="*/ 4078054 w 11611430"/>
              <a:gd name="connsiteY37" fmla="*/ 4394267 h 5322895"/>
              <a:gd name="connsiteX38" fmla="*/ 4034439 w 11611430"/>
              <a:gd name="connsiteY38" fmla="*/ 4361556 h 5322895"/>
              <a:gd name="connsiteX39" fmla="*/ 3958111 w 11611430"/>
              <a:gd name="connsiteY39" fmla="*/ 4339747 h 5322895"/>
              <a:gd name="connsiteX40" fmla="*/ 3892688 w 11611430"/>
              <a:gd name="connsiteY40" fmla="*/ 4328844 h 5322895"/>
              <a:gd name="connsiteX41" fmla="*/ 3718226 w 11611430"/>
              <a:gd name="connsiteY41" fmla="*/ 4307036 h 5322895"/>
              <a:gd name="connsiteX42" fmla="*/ 3641899 w 11611430"/>
              <a:gd name="connsiteY42" fmla="*/ 4274324 h 5322895"/>
              <a:gd name="connsiteX43" fmla="*/ 3620091 w 11611430"/>
              <a:gd name="connsiteY43" fmla="*/ 4252517 h 5322895"/>
              <a:gd name="connsiteX44" fmla="*/ 3565572 w 11611430"/>
              <a:gd name="connsiteY44" fmla="*/ 4230709 h 5322895"/>
              <a:gd name="connsiteX45" fmla="*/ 3500148 w 11611430"/>
              <a:gd name="connsiteY45" fmla="*/ 4208901 h 5322895"/>
              <a:gd name="connsiteX46" fmla="*/ 3478341 w 11611430"/>
              <a:gd name="connsiteY46" fmla="*/ 4176190 h 5322895"/>
              <a:gd name="connsiteX47" fmla="*/ 3543764 w 11611430"/>
              <a:gd name="connsiteY47" fmla="*/ 4132574 h 5322895"/>
              <a:gd name="connsiteX48" fmla="*/ 3445629 w 11611430"/>
              <a:gd name="connsiteY48" fmla="*/ 4121670 h 5322895"/>
              <a:gd name="connsiteX49" fmla="*/ 3391109 w 11611430"/>
              <a:gd name="connsiteY49" fmla="*/ 4132574 h 5322895"/>
              <a:gd name="connsiteX50" fmla="*/ 3303878 w 11611430"/>
              <a:gd name="connsiteY50" fmla="*/ 4154381 h 5322895"/>
              <a:gd name="connsiteX51" fmla="*/ 3260263 w 11611430"/>
              <a:gd name="connsiteY51" fmla="*/ 4165285 h 5322895"/>
              <a:gd name="connsiteX52" fmla="*/ 3194839 w 11611430"/>
              <a:gd name="connsiteY52" fmla="*/ 4187093 h 5322895"/>
              <a:gd name="connsiteX53" fmla="*/ 3162128 w 11611430"/>
              <a:gd name="connsiteY53" fmla="*/ 4197997 h 5322895"/>
              <a:gd name="connsiteX54" fmla="*/ 3053089 w 11611430"/>
              <a:gd name="connsiteY54" fmla="*/ 4230709 h 5322895"/>
              <a:gd name="connsiteX55" fmla="*/ 2987666 w 11611430"/>
              <a:gd name="connsiteY55" fmla="*/ 4252517 h 5322895"/>
              <a:gd name="connsiteX56" fmla="*/ 2954954 w 11611430"/>
              <a:gd name="connsiteY56" fmla="*/ 4263420 h 5322895"/>
              <a:gd name="connsiteX57" fmla="*/ 2867723 w 11611430"/>
              <a:gd name="connsiteY57" fmla="*/ 4285228 h 5322895"/>
              <a:gd name="connsiteX58" fmla="*/ 2802300 w 11611430"/>
              <a:gd name="connsiteY58" fmla="*/ 4307036 h 5322895"/>
              <a:gd name="connsiteX59" fmla="*/ 2780492 w 11611430"/>
              <a:gd name="connsiteY59" fmla="*/ 4328844 h 5322895"/>
              <a:gd name="connsiteX60" fmla="*/ 2715069 w 11611430"/>
              <a:gd name="connsiteY60" fmla="*/ 4350652 h 5322895"/>
              <a:gd name="connsiteX61" fmla="*/ 2682357 w 11611430"/>
              <a:gd name="connsiteY61" fmla="*/ 4361556 h 5322895"/>
              <a:gd name="connsiteX62" fmla="*/ 2649646 w 11611430"/>
              <a:gd name="connsiteY62" fmla="*/ 4372459 h 5322895"/>
              <a:gd name="connsiteX63" fmla="*/ 2616933 w 11611430"/>
              <a:gd name="connsiteY63" fmla="*/ 4383363 h 5322895"/>
              <a:gd name="connsiteX64" fmla="*/ 2595126 w 11611430"/>
              <a:gd name="connsiteY64" fmla="*/ 4405171 h 5322895"/>
              <a:gd name="connsiteX65" fmla="*/ 2529703 w 11611430"/>
              <a:gd name="connsiteY65" fmla="*/ 4437883 h 5322895"/>
              <a:gd name="connsiteX66" fmla="*/ 2486087 w 11611430"/>
              <a:gd name="connsiteY66" fmla="*/ 4481499 h 5322895"/>
              <a:gd name="connsiteX67" fmla="*/ 2453375 w 11611430"/>
              <a:gd name="connsiteY67" fmla="*/ 4514210 h 5322895"/>
              <a:gd name="connsiteX68" fmla="*/ 2420664 w 11611430"/>
              <a:gd name="connsiteY68" fmla="*/ 4536017 h 5322895"/>
              <a:gd name="connsiteX69" fmla="*/ 2398856 w 11611430"/>
              <a:gd name="connsiteY69" fmla="*/ 4568729 h 5322895"/>
              <a:gd name="connsiteX70" fmla="*/ 2377048 w 11611430"/>
              <a:gd name="connsiteY70" fmla="*/ 4590537 h 5322895"/>
              <a:gd name="connsiteX71" fmla="*/ 2366144 w 11611430"/>
              <a:gd name="connsiteY71" fmla="*/ 4623249 h 5322895"/>
              <a:gd name="connsiteX72" fmla="*/ 2344336 w 11611430"/>
              <a:gd name="connsiteY72" fmla="*/ 4666865 h 5322895"/>
              <a:gd name="connsiteX73" fmla="*/ 2322528 w 11611430"/>
              <a:gd name="connsiteY73" fmla="*/ 4732288 h 5322895"/>
              <a:gd name="connsiteX74" fmla="*/ 2300721 w 11611430"/>
              <a:gd name="connsiteY74" fmla="*/ 4764999 h 5322895"/>
              <a:gd name="connsiteX75" fmla="*/ 2268010 w 11611430"/>
              <a:gd name="connsiteY75" fmla="*/ 4852231 h 5322895"/>
              <a:gd name="connsiteX76" fmla="*/ 2235297 w 11611430"/>
              <a:gd name="connsiteY76" fmla="*/ 4993981 h 5322895"/>
              <a:gd name="connsiteX77" fmla="*/ 2230567 w 11611430"/>
              <a:gd name="connsiteY77" fmla="*/ 5079209 h 5322895"/>
              <a:gd name="connsiteX78" fmla="*/ 2229538 w 11611430"/>
              <a:gd name="connsiteY78" fmla="*/ 5104344 h 5322895"/>
              <a:gd name="connsiteX79" fmla="*/ 1932621 w 11611430"/>
              <a:gd name="connsiteY79" fmla="*/ 5071374 h 5322895"/>
              <a:gd name="connsiteX80" fmla="*/ 1609634 w 11611430"/>
              <a:gd name="connsiteY80" fmla="*/ 5033891 h 5322895"/>
              <a:gd name="connsiteX81" fmla="*/ 1312435 w 11611430"/>
              <a:gd name="connsiteY81" fmla="*/ 4996408 h 5322895"/>
              <a:gd name="connsiteX82" fmla="*/ 1039799 w 11611430"/>
              <a:gd name="connsiteY82" fmla="*/ 4961027 h 5322895"/>
              <a:gd name="connsiteX83" fmla="*/ 797865 w 11611430"/>
              <a:gd name="connsiteY83" fmla="*/ 4927397 h 5322895"/>
              <a:gd name="connsiteX84" fmla="*/ 579265 w 11611430"/>
              <a:gd name="connsiteY84" fmla="*/ 4895519 h 5322895"/>
              <a:gd name="connsiteX85" fmla="*/ 395052 w 11611430"/>
              <a:gd name="connsiteY85" fmla="*/ 4868896 h 5322895"/>
              <a:gd name="connsiteX86" fmla="*/ 240312 w 11611430"/>
              <a:gd name="connsiteY86" fmla="*/ 4843673 h 5322895"/>
              <a:gd name="connsiteX87" fmla="*/ 27853 w 11611430"/>
              <a:gd name="connsiteY87" fmla="*/ 4807592 h 5322895"/>
              <a:gd name="connsiteX88" fmla="*/ 0 w 11611430"/>
              <a:gd name="connsiteY88" fmla="*/ 4802879 h 5322895"/>
              <a:gd name="connsiteX89" fmla="*/ 0 w 11611430"/>
              <a:gd name="connsiteY89" fmla="*/ 3753332 h 5322895"/>
              <a:gd name="connsiteX90" fmla="*/ 0 w 11611430"/>
              <a:gd name="connsiteY90" fmla="*/ 3571886 h 5322895"/>
              <a:gd name="connsiteX91" fmla="*/ 0 w 11611430"/>
              <a:gd name="connsiteY91" fmla="*/ 471948 h 5322895"/>
              <a:gd name="connsiteX92" fmla="*/ 0 w 11611430"/>
              <a:gd name="connsiteY92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1611430" h="5322895">
                <a:moveTo>
                  <a:pt x="0" y="0"/>
                </a:moveTo>
                <a:lnTo>
                  <a:pt x="11611430" y="0"/>
                </a:lnTo>
                <a:lnTo>
                  <a:pt x="11611430" y="4911695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5514" y="5287726"/>
                </a:lnTo>
                <a:lnTo>
                  <a:pt x="4601441" y="4972173"/>
                </a:lnTo>
                <a:cubicBezTo>
                  <a:pt x="4573183" y="4924429"/>
                  <a:pt x="4553441" y="4869653"/>
                  <a:pt x="4514210" y="4830422"/>
                </a:cubicBezTo>
                <a:cubicBezTo>
                  <a:pt x="4481500" y="4797711"/>
                  <a:pt x="4446637" y="4767016"/>
                  <a:pt x="4416075" y="4732288"/>
                </a:cubicBezTo>
                <a:cubicBezTo>
                  <a:pt x="4366574" y="4676037"/>
                  <a:pt x="4327307" y="4610810"/>
                  <a:pt x="4274324" y="4557826"/>
                </a:cubicBezTo>
                <a:cubicBezTo>
                  <a:pt x="4263420" y="4546922"/>
                  <a:pt x="4251649" y="4536822"/>
                  <a:pt x="4241613" y="4525113"/>
                </a:cubicBezTo>
                <a:cubicBezTo>
                  <a:pt x="4229786" y="4511315"/>
                  <a:pt x="4220536" y="4495459"/>
                  <a:pt x="4208901" y="4481499"/>
                </a:cubicBezTo>
                <a:cubicBezTo>
                  <a:pt x="4192618" y="4461959"/>
                  <a:pt x="4176792" y="4450689"/>
                  <a:pt x="4154382" y="4437883"/>
                </a:cubicBezTo>
                <a:cubicBezTo>
                  <a:pt x="4140269" y="4429818"/>
                  <a:pt x="4124878" y="4424139"/>
                  <a:pt x="4110766" y="4416075"/>
                </a:cubicBezTo>
                <a:cubicBezTo>
                  <a:pt x="4099388" y="4409573"/>
                  <a:pt x="4088718" y="4401884"/>
                  <a:pt x="4078054" y="4394267"/>
                </a:cubicBezTo>
                <a:cubicBezTo>
                  <a:pt x="4063266" y="4383705"/>
                  <a:pt x="4050217" y="4370572"/>
                  <a:pt x="4034439" y="4361556"/>
                </a:cubicBezTo>
                <a:cubicBezTo>
                  <a:pt x="4023246" y="4355160"/>
                  <a:pt x="3966283" y="4341382"/>
                  <a:pt x="3958111" y="4339747"/>
                </a:cubicBezTo>
                <a:cubicBezTo>
                  <a:pt x="3936432" y="4335411"/>
                  <a:pt x="3914626" y="4331587"/>
                  <a:pt x="3892688" y="4328844"/>
                </a:cubicBezTo>
                <a:cubicBezTo>
                  <a:pt x="3823740" y="4320226"/>
                  <a:pt x="3782100" y="4321230"/>
                  <a:pt x="3718226" y="4307036"/>
                </a:cubicBezTo>
                <a:cubicBezTo>
                  <a:pt x="3696418" y="4302190"/>
                  <a:pt x="3658568" y="4285437"/>
                  <a:pt x="3641899" y="4274324"/>
                </a:cubicBezTo>
                <a:cubicBezTo>
                  <a:pt x="3633345" y="4268622"/>
                  <a:pt x="3629017" y="4257617"/>
                  <a:pt x="3620091" y="4252517"/>
                </a:cubicBezTo>
                <a:cubicBezTo>
                  <a:pt x="3603097" y="4242806"/>
                  <a:pt x="3583967" y="4237398"/>
                  <a:pt x="3565572" y="4230709"/>
                </a:cubicBezTo>
                <a:cubicBezTo>
                  <a:pt x="3543968" y="4222853"/>
                  <a:pt x="3500148" y="4208901"/>
                  <a:pt x="3500148" y="4208901"/>
                </a:cubicBezTo>
                <a:cubicBezTo>
                  <a:pt x="3475771" y="4184523"/>
                  <a:pt x="3478341" y="4197373"/>
                  <a:pt x="3478341" y="4176190"/>
                </a:cubicBezTo>
                <a:lnTo>
                  <a:pt x="3543764" y="4132574"/>
                </a:lnTo>
                <a:cubicBezTo>
                  <a:pt x="3511052" y="4128939"/>
                  <a:pt x="3478542" y="4121670"/>
                  <a:pt x="3445629" y="4121670"/>
                </a:cubicBezTo>
                <a:cubicBezTo>
                  <a:pt x="3427096" y="4121670"/>
                  <a:pt x="3409168" y="4128407"/>
                  <a:pt x="3391109" y="4132574"/>
                </a:cubicBezTo>
                <a:cubicBezTo>
                  <a:pt x="3361904" y="4139313"/>
                  <a:pt x="3332955" y="4147112"/>
                  <a:pt x="3303878" y="4154381"/>
                </a:cubicBezTo>
                <a:cubicBezTo>
                  <a:pt x="3289340" y="4158016"/>
                  <a:pt x="3274480" y="4160547"/>
                  <a:pt x="3260263" y="4165285"/>
                </a:cubicBezTo>
                <a:lnTo>
                  <a:pt x="3194839" y="4187093"/>
                </a:lnTo>
                <a:cubicBezTo>
                  <a:pt x="3183935" y="4190728"/>
                  <a:pt x="3173278" y="4195209"/>
                  <a:pt x="3162128" y="4197997"/>
                </a:cubicBezTo>
                <a:cubicBezTo>
                  <a:pt x="3096214" y="4214476"/>
                  <a:pt x="3132724" y="4204163"/>
                  <a:pt x="3053089" y="4230709"/>
                </a:cubicBezTo>
                <a:lnTo>
                  <a:pt x="2987666" y="4252517"/>
                </a:lnTo>
                <a:cubicBezTo>
                  <a:pt x="2976762" y="4256151"/>
                  <a:pt x="2966105" y="4260632"/>
                  <a:pt x="2954954" y="4263420"/>
                </a:cubicBezTo>
                <a:cubicBezTo>
                  <a:pt x="2925877" y="4270689"/>
                  <a:pt x="2896157" y="4275751"/>
                  <a:pt x="2867723" y="4285228"/>
                </a:cubicBezTo>
                <a:lnTo>
                  <a:pt x="2802300" y="4307036"/>
                </a:lnTo>
                <a:cubicBezTo>
                  <a:pt x="2795031" y="4314305"/>
                  <a:pt x="2789687" y="4324247"/>
                  <a:pt x="2780492" y="4328844"/>
                </a:cubicBezTo>
                <a:cubicBezTo>
                  <a:pt x="2759931" y="4339124"/>
                  <a:pt x="2736876" y="4343382"/>
                  <a:pt x="2715069" y="4350652"/>
                </a:cubicBezTo>
                <a:lnTo>
                  <a:pt x="2682357" y="4361556"/>
                </a:lnTo>
                <a:lnTo>
                  <a:pt x="2649646" y="4372459"/>
                </a:lnTo>
                <a:lnTo>
                  <a:pt x="2616933" y="4383363"/>
                </a:lnTo>
                <a:cubicBezTo>
                  <a:pt x="2609664" y="4390632"/>
                  <a:pt x="2603941" y="4399883"/>
                  <a:pt x="2595126" y="4405171"/>
                </a:cubicBezTo>
                <a:cubicBezTo>
                  <a:pt x="2530624" y="4443872"/>
                  <a:pt x="2594048" y="4382729"/>
                  <a:pt x="2529703" y="4437883"/>
                </a:cubicBezTo>
                <a:cubicBezTo>
                  <a:pt x="2514092" y="4451263"/>
                  <a:pt x="2500625" y="4466960"/>
                  <a:pt x="2486087" y="4481499"/>
                </a:cubicBezTo>
                <a:cubicBezTo>
                  <a:pt x="2475183" y="4492403"/>
                  <a:pt x="2466206" y="4505657"/>
                  <a:pt x="2453375" y="4514210"/>
                </a:cubicBezTo>
                <a:lnTo>
                  <a:pt x="2420664" y="4536017"/>
                </a:lnTo>
                <a:cubicBezTo>
                  <a:pt x="2413395" y="4546922"/>
                  <a:pt x="2407042" y="4558496"/>
                  <a:pt x="2398856" y="4568729"/>
                </a:cubicBezTo>
                <a:cubicBezTo>
                  <a:pt x="2392434" y="4576756"/>
                  <a:pt x="2382337" y="4581722"/>
                  <a:pt x="2377048" y="4590537"/>
                </a:cubicBezTo>
                <a:cubicBezTo>
                  <a:pt x="2371134" y="4600393"/>
                  <a:pt x="2370672" y="4612684"/>
                  <a:pt x="2366144" y="4623249"/>
                </a:cubicBezTo>
                <a:cubicBezTo>
                  <a:pt x="2359741" y="4638189"/>
                  <a:pt x="2350374" y="4651772"/>
                  <a:pt x="2344336" y="4666865"/>
                </a:cubicBezTo>
                <a:cubicBezTo>
                  <a:pt x="2335799" y="4688208"/>
                  <a:pt x="2335280" y="4713161"/>
                  <a:pt x="2322528" y="4732288"/>
                </a:cubicBezTo>
                <a:cubicBezTo>
                  <a:pt x="2315259" y="4743192"/>
                  <a:pt x="2306582" y="4753278"/>
                  <a:pt x="2300721" y="4764999"/>
                </a:cubicBezTo>
                <a:cubicBezTo>
                  <a:pt x="2296862" y="4772717"/>
                  <a:pt x="2272055" y="4834699"/>
                  <a:pt x="2268010" y="4852231"/>
                </a:cubicBezTo>
                <a:cubicBezTo>
                  <a:pt x="2231919" y="5008621"/>
                  <a:pt x="2261653" y="4914917"/>
                  <a:pt x="2235297" y="4993981"/>
                </a:cubicBezTo>
                <a:cubicBezTo>
                  <a:pt x="2233101" y="5029118"/>
                  <a:pt x="2231590" y="5057039"/>
                  <a:pt x="2230567" y="5079209"/>
                </a:cubicBezTo>
                <a:lnTo>
                  <a:pt x="2229538" y="5104344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084E2F-D600-49F0-95F9-056C2C8E895A}"/>
              </a:ext>
            </a:extLst>
          </p:cNvPr>
          <p:cNvSpPr txBox="1"/>
          <p:nvPr/>
        </p:nvSpPr>
        <p:spPr>
          <a:xfrm>
            <a:off x="1871209" y="923292"/>
            <a:ext cx="8449582" cy="28216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ko-KR" altLang="en-US" sz="5500" cap="all" dirty="0">
                <a:ln w="3175" cmpd="sng">
                  <a:noFill/>
                </a:ln>
                <a:latin typeface="210 청춘시대OTF Regular" panose="02020503020101020101" pitchFamily="18" charset="-127"/>
                <a:ea typeface="210 청춘시대OTF Regular" panose="02020503020101020101" pitchFamily="18" charset="-127"/>
                <a:cs typeface="+mj-cs"/>
              </a:rPr>
              <a:t>태양계</a:t>
            </a:r>
          </a:p>
        </p:txBody>
      </p:sp>
    </p:spTree>
    <p:extLst>
      <p:ext uri="{BB962C8B-B14F-4D97-AF65-F5344CB8AC3E}">
        <p14:creationId xmlns:p14="http://schemas.microsoft.com/office/powerpoint/2010/main" val="1211231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1A0BE-524E-4FCB-8709-1DB1AC11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526" y="359156"/>
            <a:ext cx="10131425" cy="677662"/>
          </a:xfrm>
        </p:spPr>
        <p:txBody>
          <a:bodyPr>
            <a:normAutofit/>
          </a:bodyPr>
          <a:lstStyle/>
          <a:p>
            <a:r>
              <a:rPr lang="en-US" altLang="ko-KR" sz="3500" spc="-80" dirty="0">
                <a:solidFill>
                  <a:srgbClr val="460853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02</a:t>
            </a:r>
            <a:r>
              <a:rPr lang="en-US" altLang="ko-KR" sz="3500" spc="-80" dirty="0">
                <a:solidFill>
                  <a:schemeClr val="bg1">
                    <a:lumMod val="95000"/>
                    <a:lumOff val="5000"/>
                  </a:schemeClr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spc="-8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태양계</a:t>
            </a:r>
            <a:endParaRPr lang="ko-KR" altLang="en-US" sz="3500" dirty="0">
              <a:solidFill>
                <a:srgbClr val="358672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595713-32A9-40CB-9B7E-23CFAEDDBFFE}"/>
              </a:ext>
            </a:extLst>
          </p:cNvPr>
          <p:cNvSpPr/>
          <p:nvPr/>
        </p:nvSpPr>
        <p:spPr>
          <a:xfrm>
            <a:off x="635152" y="1284513"/>
            <a:ext cx="10755085" cy="6347805"/>
          </a:xfrm>
          <a:prstGeom prst="rect">
            <a:avLst/>
          </a:prstGeom>
          <a:solidFill>
            <a:schemeClr val="tx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1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95974"/>
            <a:ext cx="5040000" cy="3060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01761" y="4852705"/>
            <a:ext cx="10236353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/>
            <a:r>
              <a:rPr lang="ko-KR" altLang="en-US" sz="2400" b="1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태양계</a:t>
            </a:r>
            <a:endParaRPr lang="ko-KR" altLang="en-US" sz="24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pPr marL="342900" indent="-342900" fontAlgn="base" latinLnBrk="1">
              <a:buFontTx/>
              <a:buChar char="-"/>
            </a:pP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태양을 중심으로 공전하는 행성은 소행성대를 기준으로</a:t>
            </a:r>
            <a:endParaRPr lang="en-US" altLang="ko-KR" sz="23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pPr fontAlgn="base" latinLnBrk="1"/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   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안쪽에 있는 네 개의 고체 행성인 수성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, 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금성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, 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지구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, 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화성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, 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즉 </a:t>
            </a:r>
            <a:r>
              <a:rPr lang="ko-KR" altLang="en-US" sz="2300" dirty="0">
                <a:solidFill>
                  <a:srgbClr val="19A1AA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지구형 행성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과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,</a:t>
            </a:r>
          </a:p>
          <a:p>
            <a:pPr fontAlgn="base" latinLnBrk="1"/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   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바깥쪽에 있는 네 개의 유체 행성 목성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, 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토성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, 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천왕성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, 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해왕성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, 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즉 </a:t>
            </a:r>
            <a:r>
              <a:rPr lang="ko-KR" altLang="en-US" sz="2300" dirty="0">
                <a:solidFill>
                  <a:srgbClr val="19A1AA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목성형 행성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.</a:t>
            </a:r>
            <a:endParaRPr lang="ko-KR" altLang="en-US" sz="23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39543240" descr="EMB00001af85764"/>
          <p:cNvPicPr preferRelativeResize="0"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" t="5783" r="1394" b="14123"/>
          <a:stretch/>
        </p:blipFill>
        <p:spPr bwMode="auto">
          <a:xfrm>
            <a:off x="801763" y="1395974"/>
            <a:ext cx="5040000" cy="30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35152" y="-4195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392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1A0BE-524E-4FCB-8709-1DB1AC11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526" y="359156"/>
            <a:ext cx="10131425" cy="677662"/>
          </a:xfrm>
        </p:spPr>
        <p:txBody>
          <a:bodyPr>
            <a:normAutofit/>
          </a:bodyPr>
          <a:lstStyle/>
          <a:p>
            <a:r>
              <a:rPr lang="en-US" altLang="ko-KR" sz="3500" spc="-80" dirty="0">
                <a:solidFill>
                  <a:srgbClr val="460853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02</a:t>
            </a:r>
            <a:r>
              <a:rPr lang="en-US" altLang="ko-KR" sz="3500" spc="-80" dirty="0">
                <a:solidFill>
                  <a:schemeClr val="bg1">
                    <a:lumMod val="95000"/>
                    <a:lumOff val="5000"/>
                  </a:schemeClr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spc="-8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태양계</a:t>
            </a:r>
            <a:endParaRPr lang="ko-KR" altLang="en-US" sz="3500" dirty="0">
              <a:solidFill>
                <a:srgbClr val="358672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595713-32A9-40CB-9B7E-23CFAEDDBFFE}"/>
              </a:ext>
            </a:extLst>
          </p:cNvPr>
          <p:cNvSpPr/>
          <p:nvPr/>
        </p:nvSpPr>
        <p:spPr>
          <a:xfrm>
            <a:off x="664028" y="1284513"/>
            <a:ext cx="10755085" cy="6347805"/>
          </a:xfrm>
          <a:prstGeom prst="rect">
            <a:avLst/>
          </a:prstGeom>
          <a:solidFill>
            <a:schemeClr val="tx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7BEC3A-0C8A-4E97-95BC-046AA36CEFB5}"/>
              </a:ext>
            </a:extLst>
          </p:cNvPr>
          <p:cNvSpPr txBox="1"/>
          <p:nvPr/>
        </p:nvSpPr>
        <p:spPr>
          <a:xfrm>
            <a:off x="794657" y="1556657"/>
            <a:ext cx="644434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태양계에 대한 음성 및 시각적 설명과</a:t>
            </a:r>
            <a:r>
              <a:rPr lang="en-US" altLang="ko-KR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</a:t>
            </a:r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학습 후</a:t>
            </a:r>
            <a:endParaRPr lang="en-US" altLang="ko-KR" sz="2300" dirty="0">
              <a:solidFill>
                <a:schemeClr val="bg1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r>
              <a:rPr lang="ko-KR" altLang="en-US" sz="2300" dirty="0">
                <a:solidFill>
                  <a:schemeClr val="bg1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퀴즈 풀이를 통한 반복학습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443012736" descr="EMB00001af8576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3"/>
          <a:stretch/>
        </p:blipFill>
        <p:spPr bwMode="auto">
          <a:xfrm>
            <a:off x="758574" y="3623117"/>
            <a:ext cx="3531775" cy="357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443016832" descr="EMB00001af8576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7"/>
          <a:stretch/>
        </p:blipFill>
        <p:spPr bwMode="auto">
          <a:xfrm>
            <a:off x="4339671" y="3623117"/>
            <a:ext cx="3498702" cy="357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3" name="_x443030776" descr="EMB00001af8577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528" y="4236294"/>
            <a:ext cx="3367912" cy="2965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_x441832048" descr="EMB00001af857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528" y="1556656"/>
            <a:ext cx="3367912" cy="26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4901501" y="2889709"/>
            <a:ext cx="30460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 latinLnBrk="1">
              <a:lnSpc>
                <a:spcPct val="160000"/>
              </a:lnSpc>
            </a:pPr>
            <a:r>
              <a:rPr lang="ko-KR" altLang="en-US" sz="20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태양계 행성들 특징</a:t>
            </a:r>
            <a:r>
              <a:rPr lang="en-US" altLang="ko-KR" sz="20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 &amp; </a:t>
            </a:r>
            <a:r>
              <a:rPr lang="ko-KR" altLang="en-US" sz="20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궤도 </a:t>
            </a:r>
          </a:p>
        </p:txBody>
      </p:sp>
    </p:spTree>
    <p:extLst>
      <p:ext uri="{BB962C8B-B14F-4D97-AF65-F5344CB8AC3E}">
        <p14:creationId xmlns:p14="http://schemas.microsoft.com/office/powerpoint/2010/main" val="184597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79893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4F8797-ED77-4C70-AAEA-0DE48267C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799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AD06229-FEB7-4CC9-8BE7-1A9457B9C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02651"/>
          </a:xfrm>
          <a:custGeom>
            <a:avLst/>
            <a:gdLst>
              <a:gd name="connsiteX0" fmla="*/ 0 w 12192000"/>
              <a:gd name="connsiteY0" fmla="*/ 0 h 5322895"/>
              <a:gd name="connsiteX1" fmla="*/ 12192000 w 12192000"/>
              <a:gd name="connsiteY1" fmla="*/ 0 h 5322895"/>
              <a:gd name="connsiteX2" fmla="*/ 12192000 w 12192000"/>
              <a:gd name="connsiteY2" fmla="*/ 213719 h 5322895"/>
              <a:gd name="connsiteX3" fmla="*/ 12192000 w 12192000"/>
              <a:gd name="connsiteY3" fmla="*/ 471948 h 5322895"/>
              <a:gd name="connsiteX4" fmla="*/ 12192000 w 12192000"/>
              <a:gd name="connsiteY4" fmla="*/ 3571886 h 5322895"/>
              <a:gd name="connsiteX5" fmla="*/ 12192000 w 12192000"/>
              <a:gd name="connsiteY5" fmla="*/ 3753332 h 5322895"/>
              <a:gd name="connsiteX6" fmla="*/ 12192000 w 12192000"/>
              <a:gd name="connsiteY6" fmla="*/ 4806077 h 5322895"/>
              <a:gd name="connsiteX7" fmla="*/ 11957522 w 12192000"/>
              <a:gd name="connsiteY7" fmla="*/ 4849979 h 5322895"/>
              <a:gd name="connsiteX8" fmla="*/ 11679973 w 12192000"/>
              <a:gd name="connsiteY8" fmla="*/ 4899723 h 5322895"/>
              <a:gd name="connsiteX9" fmla="*/ 11401197 w 12192000"/>
              <a:gd name="connsiteY9" fmla="*/ 4948416 h 5322895"/>
              <a:gd name="connsiteX10" fmla="*/ 11121192 w 12192000"/>
              <a:gd name="connsiteY10" fmla="*/ 4990102 h 5322895"/>
              <a:gd name="connsiteX11" fmla="*/ 10842416 w 12192000"/>
              <a:gd name="connsiteY11" fmla="*/ 5032139 h 5322895"/>
              <a:gd name="connsiteX12" fmla="*/ 10562411 w 12192000"/>
              <a:gd name="connsiteY12" fmla="*/ 5071374 h 5322895"/>
              <a:gd name="connsiteX13" fmla="*/ 10286091 w 12192000"/>
              <a:gd name="connsiteY13" fmla="*/ 5105003 h 5322895"/>
              <a:gd name="connsiteX14" fmla="*/ 10006086 w 12192000"/>
              <a:gd name="connsiteY14" fmla="*/ 5136881 h 5322895"/>
              <a:gd name="connsiteX15" fmla="*/ 9727310 w 12192000"/>
              <a:gd name="connsiteY15" fmla="*/ 5165957 h 5322895"/>
              <a:gd name="connsiteX16" fmla="*/ 9453445 w 12192000"/>
              <a:gd name="connsiteY16" fmla="*/ 5191179 h 5322895"/>
              <a:gd name="connsiteX17" fmla="*/ 9175897 w 12192000"/>
              <a:gd name="connsiteY17" fmla="*/ 5216401 h 5322895"/>
              <a:gd name="connsiteX18" fmla="*/ 8902033 w 12192000"/>
              <a:gd name="connsiteY18" fmla="*/ 5237420 h 5322895"/>
              <a:gd name="connsiteX19" fmla="*/ 8628169 w 12192000"/>
              <a:gd name="connsiteY19" fmla="*/ 5253884 h 5322895"/>
              <a:gd name="connsiteX20" fmla="*/ 8355533 w 12192000"/>
              <a:gd name="connsiteY20" fmla="*/ 5271050 h 5322895"/>
              <a:gd name="connsiteX21" fmla="*/ 8085353 w 12192000"/>
              <a:gd name="connsiteY21" fmla="*/ 5285412 h 5322895"/>
              <a:gd name="connsiteX22" fmla="*/ 7817629 w 12192000"/>
              <a:gd name="connsiteY22" fmla="*/ 5295571 h 5322895"/>
              <a:gd name="connsiteX23" fmla="*/ 7549905 w 12192000"/>
              <a:gd name="connsiteY23" fmla="*/ 5304329 h 5322895"/>
              <a:gd name="connsiteX24" fmla="*/ 7284638 w 12192000"/>
              <a:gd name="connsiteY24" fmla="*/ 5312736 h 5322895"/>
              <a:gd name="connsiteX25" fmla="*/ 7023055 w 12192000"/>
              <a:gd name="connsiteY25" fmla="*/ 5316590 h 5322895"/>
              <a:gd name="connsiteX26" fmla="*/ 6761472 w 12192000"/>
              <a:gd name="connsiteY26" fmla="*/ 5320793 h 5322895"/>
              <a:gd name="connsiteX27" fmla="*/ 6503573 w 12192000"/>
              <a:gd name="connsiteY27" fmla="*/ 5322895 h 5322895"/>
              <a:gd name="connsiteX28" fmla="*/ 6248130 w 12192000"/>
              <a:gd name="connsiteY28" fmla="*/ 5320793 h 5322895"/>
              <a:gd name="connsiteX29" fmla="*/ 5995144 w 12192000"/>
              <a:gd name="connsiteY29" fmla="*/ 5320793 h 5322895"/>
              <a:gd name="connsiteX30" fmla="*/ 5744613 w 12192000"/>
              <a:gd name="connsiteY30" fmla="*/ 5316590 h 5322895"/>
              <a:gd name="connsiteX31" fmla="*/ 5498995 w 12192000"/>
              <a:gd name="connsiteY31" fmla="*/ 5310284 h 5322895"/>
              <a:gd name="connsiteX32" fmla="*/ 5255834 w 12192000"/>
              <a:gd name="connsiteY32" fmla="*/ 5304329 h 5322895"/>
              <a:gd name="connsiteX33" fmla="*/ 5017584 w 12192000"/>
              <a:gd name="connsiteY33" fmla="*/ 5297673 h 5322895"/>
              <a:gd name="connsiteX34" fmla="*/ 4780562 w 12192000"/>
              <a:gd name="connsiteY34" fmla="*/ 5287514 h 5322895"/>
              <a:gd name="connsiteX35" fmla="*/ 4547227 w 12192000"/>
              <a:gd name="connsiteY35" fmla="*/ 5276654 h 5322895"/>
              <a:gd name="connsiteX36" fmla="*/ 4318800 w 12192000"/>
              <a:gd name="connsiteY36" fmla="*/ 5266846 h 5322895"/>
              <a:gd name="connsiteX37" fmla="*/ 3873004 w 12192000"/>
              <a:gd name="connsiteY37" fmla="*/ 5239171 h 5322895"/>
              <a:gd name="connsiteX38" fmla="*/ 3445628 w 12192000"/>
              <a:gd name="connsiteY38" fmla="*/ 5209746 h 5322895"/>
              <a:gd name="connsiteX39" fmla="*/ 3035446 w 12192000"/>
              <a:gd name="connsiteY39" fmla="*/ 5178918 h 5322895"/>
              <a:gd name="connsiteX40" fmla="*/ 2647370 w 12192000"/>
              <a:gd name="connsiteY40" fmla="*/ 5144939 h 5322895"/>
              <a:gd name="connsiteX41" fmla="*/ 2276487 w 12192000"/>
              <a:gd name="connsiteY41" fmla="*/ 5109557 h 5322895"/>
              <a:gd name="connsiteX42" fmla="*/ 1932621 w 12192000"/>
              <a:gd name="connsiteY42" fmla="*/ 5071374 h 5322895"/>
              <a:gd name="connsiteX43" fmla="*/ 1609634 w 12192000"/>
              <a:gd name="connsiteY43" fmla="*/ 5033891 h 5322895"/>
              <a:gd name="connsiteX44" fmla="*/ 1312435 w 12192000"/>
              <a:gd name="connsiteY44" fmla="*/ 4996408 h 5322895"/>
              <a:gd name="connsiteX45" fmla="*/ 1039799 w 12192000"/>
              <a:gd name="connsiteY45" fmla="*/ 4961027 h 5322895"/>
              <a:gd name="connsiteX46" fmla="*/ 797865 w 12192000"/>
              <a:gd name="connsiteY46" fmla="*/ 4927397 h 5322895"/>
              <a:gd name="connsiteX47" fmla="*/ 579265 w 12192000"/>
              <a:gd name="connsiteY47" fmla="*/ 4895519 h 5322895"/>
              <a:gd name="connsiteX48" fmla="*/ 395052 w 12192000"/>
              <a:gd name="connsiteY48" fmla="*/ 4868896 h 5322895"/>
              <a:gd name="connsiteX49" fmla="*/ 240312 w 12192000"/>
              <a:gd name="connsiteY49" fmla="*/ 4843673 h 5322895"/>
              <a:gd name="connsiteX50" fmla="*/ 27853 w 12192000"/>
              <a:gd name="connsiteY50" fmla="*/ 4807592 h 5322895"/>
              <a:gd name="connsiteX51" fmla="*/ 0 w 12192000"/>
              <a:gd name="connsiteY51" fmla="*/ 4802879 h 5322895"/>
              <a:gd name="connsiteX52" fmla="*/ 0 w 12192000"/>
              <a:gd name="connsiteY52" fmla="*/ 3753332 h 5322895"/>
              <a:gd name="connsiteX53" fmla="*/ 0 w 12192000"/>
              <a:gd name="connsiteY53" fmla="*/ 3571886 h 5322895"/>
              <a:gd name="connsiteX54" fmla="*/ 0 w 12192000"/>
              <a:gd name="connsiteY54" fmla="*/ 471948 h 5322895"/>
              <a:gd name="connsiteX55" fmla="*/ 0 w 12192000"/>
              <a:gd name="connsiteY5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5322895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3571886"/>
                </a:lnTo>
                <a:lnTo>
                  <a:pt x="12192000" y="3753332"/>
                </a:lnTo>
                <a:lnTo>
                  <a:pt x="12192000" y="4806077"/>
                </a:lnTo>
                <a:lnTo>
                  <a:pt x="11957522" y="4849979"/>
                </a:lnTo>
                <a:lnTo>
                  <a:pt x="11679973" y="4899723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0562" y="5287514"/>
                </a:lnTo>
                <a:lnTo>
                  <a:pt x="4547227" y="5276654"/>
                </a:lnTo>
                <a:lnTo>
                  <a:pt x="4318800" y="5266846"/>
                </a:lnTo>
                <a:lnTo>
                  <a:pt x="3873004" y="5239171"/>
                </a:lnTo>
                <a:lnTo>
                  <a:pt x="3445628" y="5209746"/>
                </a:lnTo>
                <a:lnTo>
                  <a:pt x="3035446" y="5178918"/>
                </a:lnTo>
                <a:lnTo>
                  <a:pt x="2647370" y="5144939"/>
                </a:lnTo>
                <a:lnTo>
                  <a:pt x="2276487" y="5109557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B44E02-2041-49BE-AF61-F91454DC3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49" r="62095"/>
          <a:stretch/>
        </p:blipFill>
        <p:spPr>
          <a:xfrm flipH="1">
            <a:off x="8948814" y="3805463"/>
            <a:ext cx="3243185" cy="2212534"/>
          </a:xfrm>
          <a:custGeom>
            <a:avLst/>
            <a:gdLst>
              <a:gd name="connsiteX0" fmla="*/ 220380 w 3243185"/>
              <a:gd name="connsiteY0" fmla="*/ 404386 h 1898718"/>
              <a:gd name="connsiteX1" fmla="*/ 278149 w 3243185"/>
              <a:gd name="connsiteY1" fmla="*/ 410805 h 1898718"/>
              <a:gd name="connsiteX2" fmla="*/ 297405 w 3243185"/>
              <a:gd name="connsiteY2" fmla="*/ 423642 h 1898718"/>
              <a:gd name="connsiteX3" fmla="*/ 316662 w 3243185"/>
              <a:gd name="connsiteY3" fmla="*/ 430061 h 1898718"/>
              <a:gd name="connsiteX4" fmla="*/ 355175 w 3243185"/>
              <a:gd name="connsiteY4" fmla="*/ 455737 h 1898718"/>
              <a:gd name="connsiteX5" fmla="*/ 406525 w 3243185"/>
              <a:gd name="connsiteY5" fmla="*/ 468574 h 1898718"/>
              <a:gd name="connsiteX6" fmla="*/ 425782 w 3243185"/>
              <a:gd name="connsiteY6" fmla="*/ 481412 h 1898718"/>
              <a:gd name="connsiteX7" fmla="*/ 445038 w 3243185"/>
              <a:gd name="connsiteY7" fmla="*/ 487831 h 1898718"/>
              <a:gd name="connsiteX8" fmla="*/ 483551 w 3243185"/>
              <a:gd name="connsiteY8" fmla="*/ 526344 h 1898718"/>
              <a:gd name="connsiteX9" fmla="*/ 483551 w 3243185"/>
              <a:gd name="connsiteY9" fmla="*/ 609788 h 1898718"/>
              <a:gd name="connsiteX10" fmla="*/ 445038 w 3243185"/>
              <a:gd name="connsiteY10" fmla="*/ 635464 h 1898718"/>
              <a:gd name="connsiteX11" fmla="*/ 246055 w 3243185"/>
              <a:gd name="connsiteY11" fmla="*/ 629045 h 1898718"/>
              <a:gd name="connsiteX12" fmla="*/ 233217 w 3243185"/>
              <a:gd name="connsiteY12" fmla="*/ 609788 h 1898718"/>
              <a:gd name="connsiteX13" fmla="*/ 213961 w 3243185"/>
              <a:gd name="connsiteY13" fmla="*/ 603370 h 1898718"/>
              <a:gd name="connsiteX14" fmla="*/ 188285 w 3243185"/>
              <a:gd name="connsiteY14" fmla="*/ 564857 h 1898718"/>
              <a:gd name="connsiteX15" fmla="*/ 175448 w 3243185"/>
              <a:gd name="connsiteY15" fmla="*/ 526344 h 1898718"/>
              <a:gd name="connsiteX16" fmla="*/ 220380 w 3243185"/>
              <a:gd name="connsiteY16" fmla="*/ 404386 h 1898718"/>
              <a:gd name="connsiteX17" fmla="*/ 3243185 w 3243185"/>
              <a:gd name="connsiteY17" fmla="*/ 0 h 1898718"/>
              <a:gd name="connsiteX18" fmla="*/ 2298567 w 3243185"/>
              <a:gd name="connsiteY18" fmla="*/ 0 h 1898718"/>
              <a:gd name="connsiteX19" fmla="*/ 2293659 w 3243185"/>
              <a:gd name="connsiteY19" fmla="*/ 51351 h 1898718"/>
              <a:gd name="connsiteX20" fmla="*/ 2274403 w 3243185"/>
              <a:gd name="connsiteY20" fmla="*/ 83445 h 1898718"/>
              <a:gd name="connsiteX21" fmla="*/ 2248728 w 3243185"/>
              <a:gd name="connsiteY21" fmla="*/ 121958 h 1898718"/>
              <a:gd name="connsiteX22" fmla="*/ 2203796 w 3243185"/>
              <a:gd name="connsiteY22" fmla="*/ 166890 h 1898718"/>
              <a:gd name="connsiteX23" fmla="*/ 2178121 w 3243185"/>
              <a:gd name="connsiteY23" fmla="*/ 173308 h 1898718"/>
              <a:gd name="connsiteX24" fmla="*/ 2126770 w 3243185"/>
              <a:gd name="connsiteY24" fmla="*/ 211821 h 1898718"/>
              <a:gd name="connsiteX25" fmla="*/ 2081838 w 3243185"/>
              <a:gd name="connsiteY25" fmla="*/ 237497 h 1898718"/>
              <a:gd name="connsiteX26" fmla="*/ 2043325 w 3243185"/>
              <a:gd name="connsiteY26" fmla="*/ 250334 h 1898718"/>
              <a:gd name="connsiteX27" fmla="*/ 1972718 w 3243185"/>
              <a:gd name="connsiteY27" fmla="*/ 288847 h 1898718"/>
              <a:gd name="connsiteX28" fmla="*/ 1940624 w 3243185"/>
              <a:gd name="connsiteY28" fmla="*/ 295266 h 1898718"/>
              <a:gd name="connsiteX29" fmla="*/ 1914949 w 3243185"/>
              <a:gd name="connsiteY29" fmla="*/ 308104 h 1898718"/>
              <a:gd name="connsiteX30" fmla="*/ 1895693 w 3243185"/>
              <a:gd name="connsiteY30" fmla="*/ 320941 h 1898718"/>
              <a:gd name="connsiteX31" fmla="*/ 1870017 w 3243185"/>
              <a:gd name="connsiteY31" fmla="*/ 327360 h 1898718"/>
              <a:gd name="connsiteX32" fmla="*/ 1831504 w 3243185"/>
              <a:gd name="connsiteY32" fmla="*/ 340198 h 1898718"/>
              <a:gd name="connsiteX33" fmla="*/ 1780154 w 3243185"/>
              <a:gd name="connsiteY33" fmla="*/ 353035 h 1898718"/>
              <a:gd name="connsiteX34" fmla="*/ 1760897 w 3243185"/>
              <a:gd name="connsiteY34" fmla="*/ 359454 h 1898718"/>
              <a:gd name="connsiteX35" fmla="*/ 1683871 w 3243185"/>
              <a:gd name="connsiteY35" fmla="*/ 397967 h 1898718"/>
              <a:gd name="connsiteX36" fmla="*/ 1632521 w 3243185"/>
              <a:gd name="connsiteY36" fmla="*/ 410805 h 1898718"/>
              <a:gd name="connsiteX37" fmla="*/ 1594008 w 3243185"/>
              <a:gd name="connsiteY37" fmla="*/ 423642 h 1898718"/>
              <a:gd name="connsiteX38" fmla="*/ 1568333 w 3243185"/>
              <a:gd name="connsiteY38" fmla="*/ 430061 h 1898718"/>
              <a:gd name="connsiteX39" fmla="*/ 1542657 w 3243185"/>
              <a:gd name="connsiteY39" fmla="*/ 442899 h 1898718"/>
              <a:gd name="connsiteX40" fmla="*/ 1516982 w 3243185"/>
              <a:gd name="connsiteY40" fmla="*/ 449318 h 1898718"/>
              <a:gd name="connsiteX41" fmla="*/ 1497725 w 3243185"/>
              <a:gd name="connsiteY41" fmla="*/ 455737 h 1898718"/>
              <a:gd name="connsiteX42" fmla="*/ 1452794 w 3243185"/>
              <a:gd name="connsiteY42" fmla="*/ 468574 h 1898718"/>
              <a:gd name="connsiteX43" fmla="*/ 1433537 w 3243185"/>
              <a:gd name="connsiteY43" fmla="*/ 481412 h 1898718"/>
              <a:gd name="connsiteX44" fmla="*/ 1369349 w 3243185"/>
              <a:gd name="connsiteY44" fmla="*/ 494250 h 1898718"/>
              <a:gd name="connsiteX45" fmla="*/ 1324417 w 3243185"/>
              <a:gd name="connsiteY45" fmla="*/ 519925 h 1898718"/>
              <a:gd name="connsiteX46" fmla="*/ 1285904 w 3243185"/>
              <a:gd name="connsiteY46" fmla="*/ 539181 h 1898718"/>
              <a:gd name="connsiteX47" fmla="*/ 1247391 w 3243185"/>
              <a:gd name="connsiteY47" fmla="*/ 545600 h 1898718"/>
              <a:gd name="connsiteX48" fmla="*/ 1176784 w 3243185"/>
              <a:gd name="connsiteY48" fmla="*/ 564857 h 1898718"/>
              <a:gd name="connsiteX49" fmla="*/ 907194 w 3243185"/>
              <a:gd name="connsiteY49" fmla="*/ 577694 h 1898718"/>
              <a:gd name="connsiteX50" fmla="*/ 881518 w 3243185"/>
              <a:gd name="connsiteY50" fmla="*/ 584113 h 1898718"/>
              <a:gd name="connsiteX51" fmla="*/ 656860 w 3243185"/>
              <a:gd name="connsiteY51" fmla="*/ 577694 h 1898718"/>
              <a:gd name="connsiteX52" fmla="*/ 637603 w 3243185"/>
              <a:gd name="connsiteY52" fmla="*/ 558438 h 1898718"/>
              <a:gd name="connsiteX53" fmla="*/ 618347 w 3243185"/>
              <a:gd name="connsiteY53" fmla="*/ 519925 h 1898718"/>
              <a:gd name="connsiteX54" fmla="*/ 599090 w 3243185"/>
              <a:gd name="connsiteY54" fmla="*/ 500668 h 1898718"/>
              <a:gd name="connsiteX55" fmla="*/ 566996 w 3243185"/>
              <a:gd name="connsiteY55" fmla="*/ 474993 h 1898718"/>
              <a:gd name="connsiteX56" fmla="*/ 560577 w 3243185"/>
              <a:gd name="connsiteY56" fmla="*/ 455737 h 1898718"/>
              <a:gd name="connsiteX57" fmla="*/ 522064 w 3243185"/>
              <a:gd name="connsiteY57" fmla="*/ 436480 h 1898718"/>
              <a:gd name="connsiteX58" fmla="*/ 502808 w 3243185"/>
              <a:gd name="connsiteY58" fmla="*/ 423642 h 1898718"/>
              <a:gd name="connsiteX59" fmla="*/ 464295 w 3243185"/>
              <a:gd name="connsiteY59" fmla="*/ 410805 h 1898718"/>
              <a:gd name="connsiteX60" fmla="*/ 445038 w 3243185"/>
              <a:gd name="connsiteY60" fmla="*/ 397967 h 1898718"/>
              <a:gd name="connsiteX61" fmla="*/ 374431 w 3243185"/>
              <a:gd name="connsiteY61" fmla="*/ 391548 h 1898718"/>
              <a:gd name="connsiteX62" fmla="*/ 329500 w 3243185"/>
              <a:gd name="connsiteY62" fmla="*/ 372292 h 1898718"/>
              <a:gd name="connsiteX63" fmla="*/ 310243 w 3243185"/>
              <a:gd name="connsiteY63" fmla="*/ 365873 h 1898718"/>
              <a:gd name="connsiteX64" fmla="*/ 271730 w 3243185"/>
              <a:gd name="connsiteY64" fmla="*/ 340198 h 1898718"/>
              <a:gd name="connsiteX65" fmla="*/ 239636 w 3243185"/>
              <a:gd name="connsiteY65" fmla="*/ 301685 h 1898718"/>
              <a:gd name="connsiteX66" fmla="*/ 201123 w 3243185"/>
              <a:gd name="connsiteY66" fmla="*/ 269591 h 1898718"/>
              <a:gd name="connsiteX67" fmla="*/ 149773 w 3243185"/>
              <a:gd name="connsiteY67" fmla="*/ 224659 h 1898718"/>
              <a:gd name="connsiteX68" fmla="*/ 111260 w 3243185"/>
              <a:gd name="connsiteY68" fmla="*/ 211821 h 1898718"/>
              <a:gd name="connsiteX69" fmla="*/ 92003 w 3243185"/>
              <a:gd name="connsiteY69" fmla="*/ 205402 h 1898718"/>
              <a:gd name="connsiteX70" fmla="*/ 72747 w 3243185"/>
              <a:gd name="connsiteY70" fmla="*/ 192565 h 1898718"/>
              <a:gd name="connsiteX71" fmla="*/ 34234 w 3243185"/>
              <a:gd name="connsiteY71" fmla="*/ 160471 h 1898718"/>
              <a:gd name="connsiteX72" fmla="*/ 8558 w 3243185"/>
              <a:gd name="connsiteY72" fmla="*/ 121958 h 1898718"/>
              <a:gd name="connsiteX73" fmla="*/ 11877 w 3243185"/>
              <a:gd name="connsiteY73" fmla="*/ 15345 h 1898718"/>
              <a:gd name="connsiteX74" fmla="*/ 16098 w 3243185"/>
              <a:gd name="connsiteY74" fmla="*/ 0 h 1898718"/>
              <a:gd name="connsiteX75" fmla="*/ 0 w 3243185"/>
              <a:gd name="connsiteY75" fmla="*/ 0 h 1898718"/>
              <a:gd name="connsiteX76" fmla="*/ 0 w 3243185"/>
              <a:gd name="connsiteY76" fmla="*/ 1540363 h 1898718"/>
              <a:gd name="connsiteX77" fmla="*/ 234477 w 3243185"/>
              <a:gd name="connsiteY77" fmla="*/ 1584265 h 1898718"/>
              <a:gd name="connsiteX78" fmla="*/ 512026 w 3243185"/>
              <a:gd name="connsiteY78" fmla="*/ 1634009 h 1898718"/>
              <a:gd name="connsiteX79" fmla="*/ 790802 w 3243185"/>
              <a:gd name="connsiteY79" fmla="*/ 1682702 h 1898718"/>
              <a:gd name="connsiteX80" fmla="*/ 1070807 w 3243185"/>
              <a:gd name="connsiteY80" fmla="*/ 1724388 h 1898718"/>
              <a:gd name="connsiteX81" fmla="*/ 1349583 w 3243185"/>
              <a:gd name="connsiteY81" fmla="*/ 1766425 h 1898718"/>
              <a:gd name="connsiteX82" fmla="*/ 1629588 w 3243185"/>
              <a:gd name="connsiteY82" fmla="*/ 1805660 h 1898718"/>
              <a:gd name="connsiteX83" fmla="*/ 1905908 w 3243185"/>
              <a:gd name="connsiteY83" fmla="*/ 1839289 h 1898718"/>
              <a:gd name="connsiteX84" fmla="*/ 2185913 w 3243185"/>
              <a:gd name="connsiteY84" fmla="*/ 1871167 h 1898718"/>
              <a:gd name="connsiteX85" fmla="*/ 2450068 w 3243185"/>
              <a:gd name="connsiteY85" fmla="*/ 1898718 h 1898718"/>
              <a:gd name="connsiteX86" fmla="*/ 3243185 w 3243185"/>
              <a:gd name="connsiteY86" fmla="*/ 1898718 h 1898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243185" h="1898718">
                <a:moveTo>
                  <a:pt x="220380" y="404386"/>
                </a:moveTo>
                <a:cubicBezTo>
                  <a:pt x="239636" y="406526"/>
                  <a:pt x="259352" y="406106"/>
                  <a:pt x="278149" y="410805"/>
                </a:cubicBezTo>
                <a:cubicBezTo>
                  <a:pt x="285633" y="412676"/>
                  <a:pt x="290505" y="420192"/>
                  <a:pt x="297405" y="423642"/>
                </a:cubicBezTo>
                <a:cubicBezTo>
                  <a:pt x="303457" y="426669"/>
                  <a:pt x="310747" y="426775"/>
                  <a:pt x="316662" y="430061"/>
                </a:cubicBezTo>
                <a:cubicBezTo>
                  <a:pt x="330149" y="437554"/>
                  <a:pt x="340537" y="450857"/>
                  <a:pt x="355175" y="455737"/>
                </a:cubicBezTo>
                <a:cubicBezTo>
                  <a:pt x="384781" y="465606"/>
                  <a:pt x="367797" y="460829"/>
                  <a:pt x="406525" y="468574"/>
                </a:cubicBezTo>
                <a:cubicBezTo>
                  <a:pt x="412944" y="472853"/>
                  <a:pt x="418882" y="477962"/>
                  <a:pt x="425782" y="481412"/>
                </a:cubicBezTo>
                <a:cubicBezTo>
                  <a:pt x="431834" y="484438"/>
                  <a:pt x="439698" y="483676"/>
                  <a:pt x="445038" y="487831"/>
                </a:cubicBezTo>
                <a:cubicBezTo>
                  <a:pt x="459369" y="498977"/>
                  <a:pt x="483551" y="526344"/>
                  <a:pt x="483551" y="526344"/>
                </a:cubicBezTo>
                <a:cubicBezTo>
                  <a:pt x="493199" y="555288"/>
                  <a:pt x="501991" y="572910"/>
                  <a:pt x="483551" y="609788"/>
                </a:cubicBezTo>
                <a:cubicBezTo>
                  <a:pt x="476651" y="623588"/>
                  <a:pt x="445038" y="635464"/>
                  <a:pt x="445038" y="635464"/>
                </a:cubicBezTo>
                <a:cubicBezTo>
                  <a:pt x="378711" y="633324"/>
                  <a:pt x="311935" y="637030"/>
                  <a:pt x="246055" y="629045"/>
                </a:cubicBezTo>
                <a:cubicBezTo>
                  <a:pt x="238396" y="628117"/>
                  <a:pt x="239242" y="614607"/>
                  <a:pt x="233217" y="609788"/>
                </a:cubicBezTo>
                <a:cubicBezTo>
                  <a:pt x="227934" y="605562"/>
                  <a:pt x="220380" y="605509"/>
                  <a:pt x="213961" y="603370"/>
                </a:cubicBezTo>
                <a:cubicBezTo>
                  <a:pt x="205402" y="590532"/>
                  <a:pt x="193165" y="579494"/>
                  <a:pt x="188285" y="564857"/>
                </a:cubicBezTo>
                <a:lnTo>
                  <a:pt x="175448" y="526344"/>
                </a:lnTo>
                <a:cubicBezTo>
                  <a:pt x="182293" y="423657"/>
                  <a:pt x="212891" y="424712"/>
                  <a:pt x="220380" y="404386"/>
                </a:cubicBezTo>
                <a:close/>
                <a:moveTo>
                  <a:pt x="3243185" y="0"/>
                </a:moveTo>
                <a:lnTo>
                  <a:pt x="2298567" y="0"/>
                </a:lnTo>
                <a:lnTo>
                  <a:pt x="2293659" y="51351"/>
                </a:lnTo>
                <a:cubicBezTo>
                  <a:pt x="2291895" y="63701"/>
                  <a:pt x="2281101" y="72919"/>
                  <a:pt x="2274403" y="83445"/>
                </a:cubicBezTo>
                <a:cubicBezTo>
                  <a:pt x="2266120" y="96461"/>
                  <a:pt x="2257985" y="109614"/>
                  <a:pt x="2248728" y="121958"/>
                </a:cubicBezTo>
                <a:cubicBezTo>
                  <a:pt x="2233323" y="142498"/>
                  <a:pt x="2227760" y="154908"/>
                  <a:pt x="2203796" y="166890"/>
                </a:cubicBezTo>
                <a:cubicBezTo>
                  <a:pt x="2195906" y="170835"/>
                  <a:pt x="2186679" y="171169"/>
                  <a:pt x="2178121" y="173308"/>
                </a:cubicBezTo>
                <a:cubicBezTo>
                  <a:pt x="2148108" y="203321"/>
                  <a:pt x="2169307" y="185236"/>
                  <a:pt x="2126770" y="211821"/>
                </a:cubicBezTo>
                <a:cubicBezTo>
                  <a:pt x="2106184" y="224688"/>
                  <a:pt x="2106188" y="227757"/>
                  <a:pt x="2081838" y="237497"/>
                </a:cubicBezTo>
                <a:cubicBezTo>
                  <a:pt x="2069275" y="242522"/>
                  <a:pt x="2054585" y="242828"/>
                  <a:pt x="2043325" y="250334"/>
                </a:cubicBezTo>
                <a:cubicBezTo>
                  <a:pt x="2023241" y="263724"/>
                  <a:pt x="1993522" y="284687"/>
                  <a:pt x="1972718" y="288847"/>
                </a:cubicBezTo>
                <a:lnTo>
                  <a:pt x="1940624" y="295266"/>
                </a:lnTo>
                <a:cubicBezTo>
                  <a:pt x="1932066" y="299545"/>
                  <a:pt x="1923257" y="303356"/>
                  <a:pt x="1914949" y="308104"/>
                </a:cubicBezTo>
                <a:cubicBezTo>
                  <a:pt x="1908251" y="311931"/>
                  <a:pt x="1902783" y="317902"/>
                  <a:pt x="1895693" y="320941"/>
                </a:cubicBezTo>
                <a:cubicBezTo>
                  <a:pt x="1887584" y="324416"/>
                  <a:pt x="1878467" y="324825"/>
                  <a:pt x="1870017" y="327360"/>
                </a:cubicBezTo>
                <a:cubicBezTo>
                  <a:pt x="1857056" y="331248"/>
                  <a:pt x="1844633" y="336916"/>
                  <a:pt x="1831504" y="340198"/>
                </a:cubicBezTo>
                <a:cubicBezTo>
                  <a:pt x="1814387" y="344477"/>
                  <a:pt x="1796892" y="347456"/>
                  <a:pt x="1780154" y="353035"/>
                </a:cubicBezTo>
                <a:cubicBezTo>
                  <a:pt x="1773735" y="355175"/>
                  <a:pt x="1766812" y="356168"/>
                  <a:pt x="1760897" y="359454"/>
                </a:cubicBezTo>
                <a:cubicBezTo>
                  <a:pt x="1709553" y="387979"/>
                  <a:pt x="1738400" y="384335"/>
                  <a:pt x="1683871" y="397967"/>
                </a:cubicBezTo>
                <a:cubicBezTo>
                  <a:pt x="1666755" y="402246"/>
                  <a:pt x="1649259" y="405226"/>
                  <a:pt x="1632521" y="410805"/>
                </a:cubicBezTo>
                <a:cubicBezTo>
                  <a:pt x="1619683" y="415084"/>
                  <a:pt x="1607136" y="420361"/>
                  <a:pt x="1594008" y="423642"/>
                </a:cubicBezTo>
                <a:cubicBezTo>
                  <a:pt x="1585449" y="425782"/>
                  <a:pt x="1576593" y="426964"/>
                  <a:pt x="1568333" y="430061"/>
                </a:cubicBezTo>
                <a:cubicBezTo>
                  <a:pt x="1559373" y="433421"/>
                  <a:pt x="1551617" y="439539"/>
                  <a:pt x="1542657" y="442899"/>
                </a:cubicBezTo>
                <a:cubicBezTo>
                  <a:pt x="1534397" y="445997"/>
                  <a:pt x="1525465" y="446895"/>
                  <a:pt x="1516982" y="449318"/>
                </a:cubicBezTo>
                <a:cubicBezTo>
                  <a:pt x="1510476" y="451177"/>
                  <a:pt x="1504231" y="453878"/>
                  <a:pt x="1497725" y="455737"/>
                </a:cubicBezTo>
                <a:cubicBezTo>
                  <a:pt x="1488128" y="458478"/>
                  <a:pt x="1463054" y="463444"/>
                  <a:pt x="1452794" y="468574"/>
                </a:cubicBezTo>
                <a:cubicBezTo>
                  <a:pt x="1445893" y="472024"/>
                  <a:pt x="1440911" y="479143"/>
                  <a:pt x="1433537" y="481412"/>
                </a:cubicBezTo>
                <a:cubicBezTo>
                  <a:pt x="1412682" y="487829"/>
                  <a:pt x="1369349" y="494250"/>
                  <a:pt x="1369349" y="494250"/>
                </a:cubicBezTo>
                <a:cubicBezTo>
                  <a:pt x="1307265" y="540813"/>
                  <a:pt x="1373427" y="495420"/>
                  <a:pt x="1324417" y="519925"/>
                </a:cubicBezTo>
                <a:cubicBezTo>
                  <a:pt x="1296720" y="533774"/>
                  <a:pt x="1314945" y="532728"/>
                  <a:pt x="1285904" y="539181"/>
                </a:cubicBezTo>
                <a:cubicBezTo>
                  <a:pt x="1273199" y="542005"/>
                  <a:pt x="1260096" y="542777"/>
                  <a:pt x="1247391" y="545600"/>
                </a:cubicBezTo>
                <a:cubicBezTo>
                  <a:pt x="1214234" y="552969"/>
                  <a:pt x="1227302" y="562451"/>
                  <a:pt x="1176784" y="564857"/>
                </a:cubicBezTo>
                <a:lnTo>
                  <a:pt x="907194" y="577694"/>
                </a:lnTo>
                <a:cubicBezTo>
                  <a:pt x="898635" y="579834"/>
                  <a:pt x="890340" y="584113"/>
                  <a:pt x="881518" y="584113"/>
                </a:cubicBezTo>
                <a:cubicBezTo>
                  <a:pt x="806601" y="584113"/>
                  <a:pt x="731365" y="585537"/>
                  <a:pt x="656860" y="577694"/>
                </a:cubicBezTo>
                <a:cubicBezTo>
                  <a:pt x="647832" y="576744"/>
                  <a:pt x="643415" y="565411"/>
                  <a:pt x="637603" y="558438"/>
                </a:cubicBezTo>
                <a:cubicBezTo>
                  <a:pt x="587103" y="497837"/>
                  <a:pt x="656946" y="577823"/>
                  <a:pt x="618347" y="519925"/>
                </a:cubicBezTo>
                <a:cubicBezTo>
                  <a:pt x="613311" y="512372"/>
                  <a:pt x="604902" y="507642"/>
                  <a:pt x="599090" y="500668"/>
                </a:cubicBezTo>
                <a:cubicBezTo>
                  <a:pt x="576756" y="473868"/>
                  <a:pt x="598608" y="485530"/>
                  <a:pt x="566996" y="474993"/>
                </a:cubicBezTo>
                <a:cubicBezTo>
                  <a:pt x="564857" y="468574"/>
                  <a:pt x="564804" y="461020"/>
                  <a:pt x="560577" y="455737"/>
                </a:cubicBezTo>
                <a:cubicBezTo>
                  <a:pt x="548314" y="440407"/>
                  <a:pt x="537569" y="444232"/>
                  <a:pt x="522064" y="436480"/>
                </a:cubicBezTo>
                <a:cubicBezTo>
                  <a:pt x="515164" y="433030"/>
                  <a:pt x="509858" y="426775"/>
                  <a:pt x="502808" y="423642"/>
                </a:cubicBezTo>
                <a:cubicBezTo>
                  <a:pt x="490442" y="418147"/>
                  <a:pt x="475555" y="418311"/>
                  <a:pt x="464295" y="410805"/>
                </a:cubicBezTo>
                <a:cubicBezTo>
                  <a:pt x="457876" y="406526"/>
                  <a:pt x="452582" y="399584"/>
                  <a:pt x="445038" y="397967"/>
                </a:cubicBezTo>
                <a:cubicBezTo>
                  <a:pt x="421930" y="393015"/>
                  <a:pt x="397967" y="393688"/>
                  <a:pt x="374431" y="391548"/>
                </a:cubicBezTo>
                <a:cubicBezTo>
                  <a:pt x="320996" y="378189"/>
                  <a:pt x="373828" y="394456"/>
                  <a:pt x="329500" y="372292"/>
                </a:cubicBezTo>
                <a:cubicBezTo>
                  <a:pt x="323448" y="369266"/>
                  <a:pt x="316158" y="369159"/>
                  <a:pt x="310243" y="365873"/>
                </a:cubicBezTo>
                <a:cubicBezTo>
                  <a:pt x="296756" y="358380"/>
                  <a:pt x="271730" y="340198"/>
                  <a:pt x="271730" y="340198"/>
                </a:cubicBezTo>
                <a:cubicBezTo>
                  <a:pt x="259107" y="321264"/>
                  <a:pt x="258170" y="317130"/>
                  <a:pt x="239636" y="301685"/>
                </a:cubicBezTo>
                <a:cubicBezTo>
                  <a:pt x="212096" y="278735"/>
                  <a:pt x="226695" y="300277"/>
                  <a:pt x="201123" y="269591"/>
                </a:cubicBezTo>
                <a:cubicBezTo>
                  <a:pt x="180961" y="245397"/>
                  <a:pt x="192235" y="238813"/>
                  <a:pt x="149773" y="224659"/>
                </a:cubicBezTo>
                <a:lnTo>
                  <a:pt x="111260" y="211821"/>
                </a:lnTo>
                <a:cubicBezTo>
                  <a:pt x="104841" y="209682"/>
                  <a:pt x="97633" y="209156"/>
                  <a:pt x="92003" y="205402"/>
                </a:cubicBezTo>
                <a:cubicBezTo>
                  <a:pt x="85584" y="201123"/>
                  <a:pt x="78673" y="197503"/>
                  <a:pt x="72747" y="192565"/>
                </a:cubicBezTo>
                <a:cubicBezTo>
                  <a:pt x="23324" y="151379"/>
                  <a:pt x="82044" y="192344"/>
                  <a:pt x="34234" y="160471"/>
                </a:cubicBezTo>
                <a:cubicBezTo>
                  <a:pt x="25675" y="147633"/>
                  <a:pt x="7748" y="137365"/>
                  <a:pt x="8558" y="121958"/>
                </a:cubicBezTo>
                <a:cubicBezTo>
                  <a:pt x="10157" y="91584"/>
                  <a:pt x="6161" y="51646"/>
                  <a:pt x="11877" y="15345"/>
                </a:cubicBezTo>
                <a:lnTo>
                  <a:pt x="16098" y="0"/>
                </a:lnTo>
                <a:lnTo>
                  <a:pt x="0" y="0"/>
                </a:lnTo>
                <a:lnTo>
                  <a:pt x="0" y="1540363"/>
                </a:lnTo>
                <a:lnTo>
                  <a:pt x="234477" y="1584265"/>
                </a:lnTo>
                <a:lnTo>
                  <a:pt x="512026" y="1634009"/>
                </a:lnTo>
                <a:lnTo>
                  <a:pt x="790802" y="1682702"/>
                </a:lnTo>
                <a:lnTo>
                  <a:pt x="1070807" y="1724388"/>
                </a:lnTo>
                <a:lnTo>
                  <a:pt x="1349583" y="1766425"/>
                </a:lnTo>
                <a:lnTo>
                  <a:pt x="1629588" y="1805660"/>
                </a:lnTo>
                <a:lnTo>
                  <a:pt x="1905908" y="1839289"/>
                </a:lnTo>
                <a:lnTo>
                  <a:pt x="2185913" y="1871167"/>
                </a:lnTo>
                <a:lnTo>
                  <a:pt x="2450068" y="1898718"/>
                </a:lnTo>
                <a:lnTo>
                  <a:pt x="3243185" y="1898718"/>
                </a:lnTo>
                <a:close/>
              </a:path>
            </a:pathLst>
          </a:cu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625290-97B7-41E9-9685-D438F86FC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03"/>
          <a:stretch>
            <a:fillRect/>
          </a:stretch>
        </p:blipFill>
        <p:spPr>
          <a:xfrm>
            <a:off x="0" y="0"/>
            <a:ext cx="11611430" cy="6202651"/>
          </a:xfrm>
          <a:custGeom>
            <a:avLst/>
            <a:gdLst>
              <a:gd name="connsiteX0" fmla="*/ 0 w 11611430"/>
              <a:gd name="connsiteY0" fmla="*/ 0 h 5322895"/>
              <a:gd name="connsiteX1" fmla="*/ 11611430 w 11611430"/>
              <a:gd name="connsiteY1" fmla="*/ 0 h 5322895"/>
              <a:gd name="connsiteX2" fmla="*/ 11611430 w 11611430"/>
              <a:gd name="connsiteY2" fmla="*/ 4911695 h 5322895"/>
              <a:gd name="connsiteX3" fmla="*/ 11401197 w 11611430"/>
              <a:gd name="connsiteY3" fmla="*/ 4948416 h 5322895"/>
              <a:gd name="connsiteX4" fmla="*/ 11121192 w 11611430"/>
              <a:gd name="connsiteY4" fmla="*/ 4990102 h 5322895"/>
              <a:gd name="connsiteX5" fmla="*/ 10842416 w 11611430"/>
              <a:gd name="connsiteY5" fmla="*/ 5032139 h 5322895"/>
              <a:gd name="connsiteX6" fmla="*/ 10562411 w 11611430"/>
              <a:gd name="connsiteY6" fmla="*/ 5071374 h 5322895"/>
              <a:gd name="connsiteX7" fmla="*/ 10286091 w 11611430"/>
              <a:gd name="connsiteY7" fmla="*/ 5105003 h 5322895"/>
              <a:gd name="connsiteX8" fmla="*/ 10006086 w 11611430"/>
              <a:gd name="connsiteY8" fmla="*/ 5136881 h 5322895"/>
              <a:gd name="connsiteX9" fmla="*/ 9727310 w 11611430"/>
              <a:gd name="connsiteY9" fmla="*/ 5165957 h 5322895"/>
              <a:gd name="connsiteX10" fmla="*/ 9453445 w 11611430"/>
              <a:gd name="connsiteY10" fmla="*/ 5191179 h 5322895"/>
              <a:gd name="connsiteX11" fmla="*/ 9175897 w 11611430"/>
              <a:gd name="connsiteY11" fmla="*/ 5216401 h 5322895"/>
              <a:gd name="connsiteX12" fmla="*/ 8902033 w 11611430"/>
              <a:gd name="connsiteY12" fmla="*/ 5237420 h 5322895"/>
              <a:gd name="connsiteX13" fmla="*/ 8628169 w 11611430"/>
              <a:gd name="connsiteY13" fmla="*/ 5253884 h 5322895"/>
              <a:gd name="connsiteX14" fmla="*/ 8355533 w 11611430"/>
              <a:gd name="connsiteY14" fmla="*/ 5271050 h 5322895"/>
              <a:gd name="connsiteX15" fmla="*/ 8085353 w 11611430"/>
              <a:gd name="connsiteY15" fmla="*/ 5285412 h 5322895"/>
              <a:gd name="connsiteX16" fmla="*/ 7817629 w 11611430"/>
              <a:gd name="connsiteY16" fmla="*/ 5295571 h 5322895"/>
              <a:gd name="connsiteX17" fmla="*/ 7549905 w 11611430"/>
              <a:gd name="connsiteY17" fmla="*/ 5304329 h 5322895"/>
              <a:gd name="connsiteX18" fmla="*/ 7284638 w 11611430"/>
              <a:gd name="connsiteY18" fmla="*/ 5312736 h 5322895"/>
              <a:gd name="connsiteX19" fmla="*/ 7023055 w 11611430"/>
              <a:gd name="connsiteY19" fmla="*/ 5316590 h 5322895"/>
              <a:gd name="connsiteX20" fmla="*/ 6761472 w 11611430"/>
              <a:gd name="connsiteY20" fmla="*/ 5320793 h 5322895"/>
              <a:gd name="connsiteX21" fmla="*/ 6503573 w 11611430"/>
              <a:gd name="connsiteY21" fmla="*/ 5322895 h 5322895"/>
              <a:gd name="connsiteX22" fmla="*/ 6248130 w 11611430"/>
              <a:gd name="connsiteY22" fmla="*/ 5320793 h 5322895"/>
              <a:gd name="connsiteX23" fmla="*/ 5995144 w 11611430"/>
              <a:gd name="connsiteY23" fmla="*/ 5320793 h 5322895"/>
              <a:gd name="connsiteX24" fmla="*/ 5744613 w 11611430"/>
              <a:gd name="connsiteY24" fmla="*/ 5316590 h 5322895"/>
              <a:gd name="connsiteX25" fmla="*/ 5498995 w 11611430"/>
              <a:gd name="connsiteY25" fmla="*/ 5310284 h 5322895"/>
              <a:gd name="connsiteX26" fmla="*/ 5255834 w 11611430"/>
              <a:gd name="connsiteY26" fmla="*/ 5304329 h 5322895"/>
              <a:gd name="connsiteX27" fmla="*/ 5017584 w 11611430"/>
              <a:gd name="connsiteY27" fmla="*/ 5297673 h 5322895"/>
              <a:gd name="connsiteX28" fmla="*/ 4785514 w 11611430"/>
              <a:gd name="connsiteY28" fmla="*/ 5287726 h 5322895"/>
              <a:gd name="connsiteX29" fmla="*/ 4601441 w 11611430"/>
              <a:gd name="connsiteY29" fmla="*/ 4972173 h 5322895"/>
              <a:gd name="connsiteX30" fmla="*/ 4514210 w 11611430"/>
              <a:gd name="connsiteY30" fmla="*/ 4830422 h 5322895"/>
              <a:gd name="connsiteX31" fmla="*/ 4416075 w 11611430"/>
              <a:gd name="connsiteY31" fmla="*/ 4732288 h 5322895"/>
              <a:gd name="connsiteX32" fmla="*/ 4274324 w 11611430"/>
              <a:gd name="connsiteY32" fmla="*/ 4557826 h 5322895"/>
              <a:gd name="connsiteX33" fmla="*/ 4241613 w 11611430"/>
              <a:gd name="connsiteY33" fmla="*/ 4525113 h 5322895"/>
              <a:gd name="connsiteX34" fmla="*/ 4208901 w 11611430"/>
              <a:gd name="connsiteY34" fmla="*/ 4481499 h 5322895"/>
              <a:gd name="connsiteX35" fmla="*/ 4154382 w 11611430"/>
              <a:gd name="connsiteY35" fmla="*/ 4437883 h 5322895"/>
              <a:gd name="connsiteX36" fmla="*/ 4110766 w 11611430"/>
              <a:gd name="connsiteY36" fmla="*/ 4416075 h 5322895"/>
              <a:gd name="connsiteX37" fmla="*/ 4078054 w 11611430"/>
              <a:gd name="connsiteY37" fmla="*/ 4394267 h 5322895"/>
              <a:gd name="connsiteX38" fmla="*/ 4034439 w 11611430"/>
              <a:gd name="connsiteY38" fmla="*/ 4361556 h 5322895"/>
              <a:gd name="connsiteX39" fmla="*/ 3958111 w 11611430"/>
              <a:gd name="connsiteY39" fmla="*/ 4339747 h 5322895"/>
              <a:gd name="connsiteX40" fmla="*/ 3892688 w 11611430"/>
              <a:gd name="connsiteY40" fmla="*/ 4328844 h 5322895"/>
              <a:gd name="connsiteX41" fmla="*/ 3718226 w 11611430"/>
              <a:gd name="connsiteY41" fmla="*/ 4307036 h 5322895"/>
              <a:gd name="connsiteX42" fmla="*/ 3641899 w 11611430"/>
              <a:gd name="connsiteY42" fmla="*/ 4274324 h 5322895"/>
              <a:gd name="connsiteX43" fmla="*/ 3620091 w 11611430"/>
              <a:gd name="connsiteY43" fmla="*/ 4252517 h 5322895"/>
              <a:gd name="connsiteX44" fmla="*/ 3565572 w 11611430"/>
              <a:gd name="connsiteY44" fmla="*/ 4230709 h 5322895"/>
              <a:gd name="connsiteX45" fmla="*/ 3500148 w 11611430"/>
              <a:gd name="connsiteY45" fmla="*/ 4208901 h 5322895"/>
              <a:gd name="connsiteX46" fmla="*/ 3478341 w 11611430"/>
              <a:gd name="connsiteY46" fmla="*/ 4176190 h 5322895"/>
              <a:gd name="connsiteX47" fmla="*/ 3543764 w 11611430"/>
              <a:gd name="connsiteY47" fmla="*/ 4132574 h 5322895"/>
              <a:gd name="connsiteX48" fmla="*/ 3445629 w 11611430"/>
              <a:gd name="connsiteY48" fmla="*/ 4121670 h 5322895"/>
              <a:gd name="connsiteX49" fmla="*/ 3391109 w 11611430"/>
              <a:gd name="connsiteY49" fmla="*/ 4132574 h 5322895"/>
              <a:gd name="connsiteX50" fmla="*/ 3303878 w 11611430"/>
              <a:gd name="connsiteY50" fmla="*/ 4154381 h 5322895"/>
              <a:gd name="connsiteX51" fmla="*/ 3260263 w 11611430"/>
              <a:gd name="connsiteY51" fmla="*/ 4165285 h 5322895"/>
              <a:gd name="connsiteX52" fmla="*/ 3194839 w 11611430"/>
              <a:gd name="connsiteY52" fmla="*/ 4187093 h 5322895"/>
              <a:gd name="connsiteX53" fmla="*/ 3162128 w 11611430"/>
              <a:gd name="connsiteY53" fmla="*/ 4197997 h 5322895"/>
              <a:gd name="connsiteX54" fmla="*/ 3053089 w 11611430"/>
              <a:gd name="connsiteY54" fmla="*/ 4230709 h 5322895"/>
              <a:gd name="connsiteX55" fmla="*/ 2987666 w 11611430"/>
              <a:gd name="connsiteY55" fmla="*/ 4252517 h 5322895"/>
              <a:gd name="connsiteX56" fmla="*/ 2954954 w 11611430"/>
              <a:gd name="connsiteY56" fmla="*/ 4263420 h 5322895"/>
              <a:gd name="connsiteX57" fmla="*/ 2867723 w 11611430"/>
              <a:gd name="connsiteY57" fmla="*/ 4285228 h 5322895"/>
              <a:gd name="connsiteX58" fmla="*/ 2802300 w 11611430"/>
              <a:gd name="connsiteY58" fmla="*/ 4307036 h 5322895"/>
              <a:gd name="connsiteX59" fmla="*/ 2780492 w 11611430"/>
              <a:gd name="connsiteY59" fmla="*/ 4328844 h 5322895"/>
              <a:gd name="connsiteX60" fmla="*/ 2715069 w 11611430"/>
              <a:gd name="connsiteY60" fmla="*/ 4350652 h 5322895"/>
              <a:gd name="connsiteX61" fmla="*/ 2682357 w 11611430"/>
              <a:gd name="connsiteY61" fmla="*/ 4361556 h 5322895"/>
              <a:gd name="connsiteX62" fmla="*/ 2649646 w 11611430"/>
              <a:gd name="connsiteY62" fmla="*/ 4372459 h 5322895"/>
              <a:gd name="connsiteX63" fmla="*/ 2616933 w 11611430"/>
              <a:gd name="connsiteY63" fmla="*/ 4383363 h 5322895"/>
              <a:gd name="connsiteX64" fmla="*/ 2595126 w 11611430"/>
              <a:gd name="connsiteY64" fmla="*/ 4405171 h 5322895"/>
              <a:gd name="connsiteX65" fmla="*/ 2529703 w 11611430"/>
              <a:gd name="connsiteY65" fmla="*/ 4437883 h 5322895"/>
              <a:gd name="connsiteX66" fmla="*/ 2486087 w 11611430"/>
              <a:gd name="connsiteY66" fmla="*/ 4481499 h 5322895"/>
              <a:gd name="connsiteX67" fmla="*/ 2453375 w 11611430"/>
              <a:gd name="connsiteY67" fmla="*/ 4514210 h 5322895"/>
              <a:gd name="connsiteX68" fmla="*/ 2420664 w 11611430"/>
              <a:gd name="connsiteY68" fmla="*/ 4536017 h 5322895"/>
              <a:gd name="connsiteX69" fmla="*/ 2398856 w 11611430"/>
              <a:gd name="connsiteY69" fmla="*/ 4568729 h 5322895"/>
              <a:gd name="connsiteX70" fmla="*/ 2377048 w 11611430"/>
              <a:gd name="connsiteY70" fmla="*/ 4590537 h 5322895"/>
              <a:gd name="connsiteX71" fmla="*/ 2366144 w 11611430"/>
              <a:gd name="connsiteY71" fmla="*/ 4623249 h 5322895"/>
              <a:gd name="connsiteX72" fmla="*/ 2344336 w 11611430"/>
              <a:gd name="connsiteY72" fmla="*/ 4666865 h 5322895"/>
              <a:gd name="connsiteX73" fmla="*/ 2322528 w 11611430"/>
              <a:gd name="connsiteY73" fmla="*/ 4732288 h 5322895"/>
              <a:gd name="connsiteX74" fmla="*/ 2300721 w 11611430"/>
              <a:gd name="connsiteY74" fmla="*/ 4764999 h 5322895"/>
              <a:gd name="connsiteX75" fmla="*/ 2268010 w 11611430"/>
              <a:gd name="connsiteY75" fmla="*/ 4852231 h 5322895"/>
              <a:gd name="connsiteX76" fmla="*/ 2235297 w 11611430"/>
              <a:gd name="connsiteY76" fmla="*/ 4993981 h 5322895"/>
              <a:gd name="connsiteX77" fmla="*/ 2230567 w 11611430"/>
              <a:gd name="connsiteY77" fmla="*/ 5079209 h 5322895"/>
              <a:gd name="connsiteX78" fmla="*/ 2229538 w 11611430"/>
              <a:gd name="connsiteY78" fmla="*/ 5104344 h 5322895"/>
              <a:gd name="connsiteX79" fmla="*/ 1932621 w 11611430"/>
              <a:gd name="connsiteY79" fmla="*/ 5071374 h 5322895"/>
              <a:gd name="connsiteX80" fmla="*/ 1609634 w 11611430"/>
              <a:gd name="connsiteY80" fmla="*/ 5033891 h 5322895"/>
              <a:gd name="connsiteX81" fmla="*/ 1312435 w 11611430"/>
              <a:gd name="connsiteY81" fmla="*/ 4996408 h 5322895"/>
              <a:gd name="connsiteX82" fmla="*/ 1039799 w 11611430"/>
              <a:gd name="connsiteY82" fmla="*/ 4961027 h 5322895"/>
              <a:gd name="connsiteX83" fmla="*/ 797865 w 11611430"/>
              <a:gd name="connsiteY83" fmla="*/ 4927397 h 5322895"/>
              <a:gd name="connsiteX84" fmla="*/ 579265 w 11611430"/>
              <a:gd name="connsiteY84" fmla="*/ 4895519 h 5322895"/>
              <a:gd name="connsiteX85" fmla="*/ 395052 w 11611430"/>
              <a:gd name="connsiteY85" fmla="*/ 4868896 h 5322895"/>
              <a:gd name="connsiteX86" fmla="*/ 240312 w 11611430"/>
              <a:gd name="connsiteY86" fmla="*/ 4843673 h 5322895"/>
              <a:gd name="connsiteX87" fmla="*/ 27853 w 11611430"/>
              <a:gd name="connsiteY87" fmla="*/ 4807592 h 5322895"/>
              <a:gd name="connsiteX88" fmla="*/ 0 w 11611430"/>
              <a:gd name="connsiteY88" fmla="*/ 4802879 h 5322895"/>
              <a:gd name="connsiteX89" fmla="*/ 0 w 11611430"/>
              <a:gd name="connsiteY89" fmla="*/ 3753332 h 5322895"/>
              <a:gd name="connsiteX90" fmla="*/ 0 w 11611430"/>
              <a:gd name="connsiteY90" fmla="*/ 3571886 h 5322895"/>
              <a:gd name="connsiteX91" fmla="*/ 0 w 11611430"/>
              <a:gd name="connsiteY91" fmla="*/ 471948 h 5322895"/>
              <a:gd name="connsiteX92" fmla="*/ 0 w 11611430"/>
              <a:gd name="connsiteY92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1611430" h="5322895">
                <a:moveTo>
                  <a:pt x="0" y="0"/>
                </a:moveTo>
                <a:lnTo>
                  <a:pt x="11611430" y="0"/>
                </a:lnTo>
                <a:lnTo>
                  <a:pt x="11611430" y="4911695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5514" y="5287726"/>
                </a:lnTo>
                <a:lnTo>
                  <a:pt x="4601441" y="4972173"/>
                </a:lnTo>
                <a:cubicBezTo>
                  <a:pt x="4573183" y="4924429"/>
                  <a:pt x="4553441" y="4869653"/>
                  <a:pt x="4514210" y="4830422"/>
                </a:cubicBezTo>
                <a:cubicBezTo>
                  <a:pt x="4481500" y="4797711"/>
                  <a:pt x="4446637" y="4767016"/>
                  <a:pt x="4416075" y="4732288"/>
                </a:cubicBezTo>
                <a:cubicBezTo>
                  <a:pt x="4366574" y="4676037"/>
                  <a:pt x="4327307" y="4610810"/>
                  <a:pt x="4274324" y="4557826"/>
                </a:cubicBezTo>
                <a:cubicBezTo>
                  <a:pt x="4263420" y="4546922"/>
                  <a:pt x="4251649" y="4536822"/>
                  <a:pt x="4241613" y="4525113"/>
                </a:cubicBezTo>
                <a:cubicBezTo>
                  <a:pt x="4229786" y="4511315"/>
                  <a:pt x="4220536" y="4495459"/>
                  <a:pt x="4208901" y="4481499"/>
                </a:cubicBezTo>
                <a:cubicBezTo>
                  <a:pt x="4192618" y="4461959"/>
                  <a:pt x="4176792" y="4450689"/>
                  <a:pt x="4154382" y="4437883"/>
                </a:cubicBezTo>
                <a:cubicBezTo>
                  <a:pt x="4140269" y="4429818"/>
                  <a:pt x="4124878" y="4424139"/>
                  <a:pt x="4110766" y="4416075"/>
                </a:cubicBezTo>
                <a:cubicBezTo>
                  <a:pt x="4099388" y="4409573"/>
                  <a:pt x="4088718" y="4401884"/>
                  <a:pt x="4078054" y="4394267"/>
                </a:cubicBezTo>
                <a:cubicBezTo>
                  <a:pt x="4063266" y="4383705"/>
                  <a:pt x="4050217" y="4370572"/>
                  <a:pt x="4034439" y="4361556"/>
                </a:cubicBezTo>
                <a:cubicBezTo>
                  <a:pt x="4023246" y="4355160"/>
                  <a:pt x="3966283" y="4341382"/>
                  <a:pt x="3958111" y="4339747"/>
                </a:cubicBezTo>
                <a:cubicBezTo>
                  <a:pt x="3936432" y="4335411"/>
                  <a:pt x="3914626" y="4331587"/>
                  <a:pt x="3892688" y="4328844"/>
                </a:cubicBezTo>
                <a:cubicBezTo>
                  <a:pt x="3823740" y="4320226"/>
                  <a:pt x="3782100" y="4321230"/>
                  <a:pt x="3718226" y="4307036"/>
                </a:cubicBezTo>
                <a:cubicBezTo>
                  <a:pt x="3696418" y="4302190"/>
                  <a:pt x="3658568" y="4285437"/>
                  <a:pt x="3641899" y="4274324"/>
                </a:cubicBezTo>
                <a:cubicBezTo>
                  <a:pt x="3633345" y="4268622"/>
                  <a:pt x="3629017" y="4257617"/>
                  <a:pt x="3620091" y="4252517"/>
                </a:cubicBezTo>
                <a:cubicBezTo>
                  <a:pt x="3603097" y="4242806"/>
                  <a:pt x="3583967" y="4237398"/>
                  <a:pt x="3565572" y="4230709"/>
                </a:cubicBezTo>
                <a:cubicBezTo>
                  <a:pt x="3543968" y="4222853"/>
                  <a:pt x="3500148" y="4208901"/>
                  <a:pt x="3500148" y="4208901"/>
                </a:cubicBezTo>
                <a:cubicBezTo>
                  <a:pt x="3475771" y="4184523"/>
                  <a:pt x="3478341" y="4197373"/>
                  <a:pt x="3478341" y="4176190"/>
                </a:cubicBezTo>
                <a:lnTo>
                  <a:pt x="3543764" y="4132574"/>
                </a:lnTo>
                <a:cubicBezTo>
                  <a:pt x="3511052" y="4128939"/>
                  <a:pt x="3478542" y="4121670"/>
                  <a:pt x="3445629" y="4121670"/>
                </a:cubicBezTo>
                <a:cubicBezTo>
                  <a:pt x="3427096" y="4121670"/>
                  <a:pt x="3409168" y="4128407"/>
                  <a:pt x="3391109" y="4132574"/>
                </a:cubicBezTo>
                <a:cubicBezTo>
                  <a:pt x="3361904" y="4139313"/>
                  <a:pt x="3332955" y="4147112"/>
                  <a:pt x="3303878" y="4154381"/>
                </a:cubicBezTo>
                <a:cubicBezTo>
                  <a:pt x="3289340" y="4158016"/>
                  <a:pt x="3274480" y="4160547"/>
                  <a:pt x="3260263" y="4165285"/>
                </a:cubicBezTo>
                <a:lnTo>
                  <a:pt x="3194839" y="4187093"/>
                </a:lnTo>
                <a:cubicBezTo>
                  <a:pt x="3183935" y="4190728"/>
                  <a:pt x="3173278" y="4195209"/>
                  <a:pt x="3162128" y="4197997"/>
                </a:cubicBezTo>
                <a:cubicBezTo>
                  <a:pt x="3096214" y="4214476"/>
                  <a:pt x="3132724" y="4204163"/>
                  <a:pt x="3053089" y="4230709"/>
                </a:cubicBezTo>
                <a:lnTo>
                  <a:pt x="2987666" y="4252517"/>
                </a:lnTo>
                <a:cubicBezTo>
                  <a:pt x="2976762" y="4256151"/>
                  <a:pt x="2966105" y="4260632"/>
                  <a:pt x="2954954" y="4263420"/>
                </a:cubicBezTo>
                <a:cubicBezTo>
                  <a:pt x="2925877" y="4270689"/>
                  <a:pt x="2896157" y="4275751"/>
                  <a:pt x="2867723" y="4285228"/>
                </a:cubicBezTo>
                <a:lnTo>
                  <a:pt x="2802300" y="4307036"/>
                </a:lnTo>
                <a:cubicBezTo>
                  <a:pt x="2795031" y="4314305"/>
                  <a:pt x="2789687" y="4324247"/>
                  <a:pt x="2780492" y="4328844"/>
                </a:cubicBezTo>
                <a:cubicBezTo>
                  <a:pt x="2759931" y="4339124"/>
                  <a:pt x="2736876" y="4343382"/>
                  <a:pt x="2715069" y="4350652"/>
                </a:cubicBezTo>
                <a:lnTo>
                  <a:pt x="2682357" y="4361556"/>
                </a:lnTo>
                <a:lnTo>
                  <a:pt x="2649646" y="4372459"/>
                </a:lnTo>
                <a:lnTo>
                  <a:pt x="2616933" y="4383363"/>
                </a:lnTo>
                <a:cubicBezTo>
                  <a:pt x="2609664" y="4390632"/>
                  <a:pt x="2603941" y="4399883"/>
                  <a:pt x="2595126" y="4405171"/>
                </a:cubicBezTo>
                <a:cubicBezTo>
                  <a:pt x="2530624" y="4443872"/>
                  <a:pt x="2594048" y="4382729"/>
                  <a:pt x="2529703" y="4437883"/>
                </a:cubicBezTo>
                <a:cubicBezTo>
                  <a:pt x="2514092" y="4451263"/>
                  <a:pt x="2500625" y="4466960"/>
                  <a:pt x="2486087" y="4481499"/>
                </a:cubicBezTo>
                <a:cubicBezTo>
                  <a:pt x="2475183" y="4492403"/>
                  <a:pt x="2466206" y="4505657"/>
                  <a:pt x="2453375" y="4514210"/>
                </a:cubicBezTo>
                <a:lnTo>
                  <a:pt x="2420664" y="4536017"/>
                </a:lnTo>
                <a:cubicBezTo>
                  <a:pt x="2413395" y="4546922"/>
                  <a:pt x="2407042" y="4558496"/>
                  <a:pt x="2398856" y="4568729"/>
                </a:cubicBezTo>
                <a:cubicBezTo>
                  <a:pt x="2392434" y="4576756"/>
                  <a:pt x="2382337" y="4581722"/>
                  <a:pt x="2377048" y="4590537"/>
                </a:cubicBezTo>
                <a:cubicBezTo>
                  <a:pt x="2371134" y="4600393"/>
                  <a:pt x="2370672" y="4612684"/>
                  <a:pt x="2366144" y="4623249"/>
                </a:cubicBezTo>
                <a:cubicBezTo>
                  <a:pt x="2359741" y="4638189"/>
                  <a:pt x="2350374" y="4651772"/>
                  <a:pt x="2344336" y="4666865"/>
                </a:cubicBezTo>
                <a:cubicBezTo>
                  <a:pt x="2335799" y="4688208"/>
                  <a:pt x="2335280" y="4713161"/>
                  <a:pt x="2322528" y="4732288"/>
                </a:cubicBezTo>
                <a:cubicBezTo>
                  <a:pt x="2315259" y="4743192"/>
                  <a:pt x="2306582" y="4753278"/>
                  <a:pt x="2300721" y="4764999"/>
                </a:cubicBezTo>
                <a:cubicBezTo>
                  <a:pt x="2296862" y="4772717"/>
                  <a:pt x="2272055" y="4834699"/>
                  <a:pt x="2268010" y="4852231"/>
                </a:cubicBezTo>
                <a:cubicBezTo>
                  <a:pt x="2231919" y="5008621"/>
                  <a:pt x="2261653" y="4914917"/>
                  <a:pt x="2235297" y="4993981"/>
                </a:cubicBezTo>
                <a:cubicBezTo>
                  <a:pt x="2233101" y="5029118"/>
                  <a:pt x="2231590" y="5057039"/>
                  <a:pt x="2230567" y="5079209"/>
                </a:cubicBezTo>
                <a:lnTo>
                  <a:pt x="2229538" y="5104344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084E2F-D600-49F0-95F9-056C2C8E895A}"/>
              </a:ext>
            </a:extLst>
          </p:cNvPr>
          <p:cNvSpPr txBox="1"/>
          <p:nvPr/>
        </p:nvSpPr>
        <p:spPr>
          <a:xfrm>
            <a:off x="1871209" y="923292"/>
            <a:ext cx="8449582" cy="28216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ko-KR" altLang="en-US" sz="5500" cap="all" dirty="0">
                <a:ln w="3175" cmpd="sng">
                  <a:noFill/>
                </a:ln>
                <a:latin typeface="210 청춘시대OTF Regular" panose="02020503020101020101" pitchFamily="18" charset="-127"/>
                <a:ea typeface="210 청춘시대OTF Regular" panose="02020503020101020101" pitchFamily="18" charset="-127"/>
                <a:cs typeface="+mj-cs"/>
              </a:rPr>
              <a:t>화성 이주 계획</a:t>
            </a:r>
          </a:p>
        </p:txBody>
      </p:sp>
    </p:spTree>
    <p:extLst>
      <p:ext uri="{BB962C8B-B14F-4D97-AF65-F5344CB8AC3E}">
        <p14:creationId xmlns:p14="http://schemas.microsoft.com/office/powerpoint/2010/main" val="3147205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595713-32A9-40CB-9B7E-23CFAEDDBFFE}"/>
              </a:ext>
            </a:extLst>
          </p:cNvPr>
          <p:cNvSpPr/>
          <p:nvPr/>
        </p:nvSpPr>
        <p:spPr>
          <a:xfrm>
            <a:off x="664028" y="1284513"/>
            <a:ext cx="10755085" cy="6347805"/>
          </a:xfrm>
          <a:prstGeom prst="rect">
            <a:avLst/>
          </a:prstGeom>
          <a:solidFill>
            <a:schemeClr val="tx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25152" y="2453941"/>
            <a:ext cx="9936822" cy="28638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 latinLnBrk="1">
              <a:lnSpc>
                <a:spcPct val="150000"/>
              </a:lnSpc>
            </a:pPr>
            <a:r>
              <a:rPr lang="ko-KR" altLang="en-US" sz="2500" b="1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화성의 물리적 특성</a:t>
            </a:r>
            <a:endParaRPr lang="en-US" altLang="ko-KR" sz="2500" kern="0" dirty="0">
              <a:solidFill>
                <a:srgbClr val="000000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pPr marL="342900" indent="-342900" algn="just" fontAlgn="base" latinLnBrk="1">
              <a:lnSpc>
                <a:spcPct val="160000"/>
              </a:lnSpc>
              <a:buFontTx/>
              <a:buChar char="-"/>
            </a:pPr>
            <a:r>
              <a:rPr lang="ko-KR" altLang="en-US" sz="23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붉게 타는 듯한 외형</a:t>
            </a:r>
            <a:endParaRPr lang="en-US" altLang="ko-KR" sz="2300" kern="0" dirty="0">
              <a:solidFill>
                <a:srgbClr val="000000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  <a:p>
            <a:pPr marL="342900" indent="-342900" algn="just" fontAlgn="base" latinLnBrk="1">
              <a:lnSpc>
                <a:spcPct val="160000"/>
              </a:lnSpc>
              <a:buFontTx/>
              <a:buChar char="-"/>
            </a:pPr>
            <a:r>
              <a:rPr lang="ko-KR" altLang="en-US" sz="23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화성의 대기권은 매우 얇으며</a:t>
            </a:r>
            <a:r>
              <a:rPr lang="en-US" altLang="ko-KR" sz="23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, </a:t>
            </a:r>
            <a:r>
              <a:rPr lang="ko-KR" altLang="en-US" sz="23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표면의 기압은 </a:t>
            </a:r>
            <a:r>
              <a:rPr lang="en-US" altLang="ko-KR" sz="23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7.5</a:t>
            </a:r>
          </a:p>
          <a:p>
            <a:pPr marL="342900" indent="-342900" algn="just" fontAlgn="base" latinLnBrk="1">
              <a:lnSpc>
                <a:spcPct val="160000"/>
              </a:lnSpc>
              <a:buFontTx/>
              <a:buChar char="-"/>
            </a:pPr>
            <a:r>
              <a:rPr lang="ko-KR" altLang="en-US" sz="23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화성 표면의 </a:t>
            </a:r>
            <a:r>
              <a:rPr lang="en-US" altLang="ko-KR" sz="23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95%</a:t>
            </a:r>
            <a:r>
              <a:rPr lang="ko-KR" altLang="en-US" sz="23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는 이산화탄소로 덮여 있으며</a:t>
            </a:r>
            <a:r>
              <a:rPr lang="en-US" altLang="ko-KR" sz="23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, </a:t>
            </a:r>
            <a:r>
              <a:rPr lang="ko-KR" altLang="en-US" sz="23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흔적만이 남아 있는 산소와 </a:t>
            </a:r>
            <a:r>
              <a:rPr lang="en-US" altLang="ko-KR" sz="23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2015</a:t>
            </a:r>
            <a:r>
              <a:rPr lang="ko-KR" altLang="en-US" sz="23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년 </a:t>
            </a:r>
            <a:r>
              <a:rPr lang="en-US" altLang="ko-KR" sz="23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NASA</a:t>
            </a:r>
            <a:r>
              <a:rPr lang="ko-KR" altLang="en-US" sz="23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에서 발견한 액체 상태의 물이 포함되어 있다</a:t>
            </a:r>
            <a:r>
              <a:rPr lang="en-US" altLang="ko-KR" sz="2300" kern="0" dirty="0">
                <a:solidFill>
                  <a:srgbClr val="000000"/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</a:rPr>
              <a:t>. </a:t>
            </a:r>
            <a:endParaRPr lang="ko-KR" altLang="en-US" sz="2300" kern="0" dirty="0">
              <a:solidFill>
                <a:srgbClr val="000000"/>
              </a:solidFill>
              <a:latin typeface="210 국민체조 L" panose="02020603020101020101" pitchFamily="18" charset="-127"/>
              <a:ea typeface="210 국민체조 L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C866B1C-B466-49D9-8686-0C6F233A5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184" y="-425425"/>
            <a:ext cx="4517572" cy="4517572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3661A0BE-524E-4FCB-8709-1DB1AC1198F1}"/>
              </a:ext>
            </a:extLst>
          </p:cNvPr>
          <p:cNvSpPr txBox="1">
            <a:spLocks/>
          </p:cNvSpPr>
          <p:nvPr/>
        </p:nvSpPr>
        <p:spPr>
          <a:xfrm>
            <a:off x="402526" y="359156"/>
            <a:ext cx="10131425" cy="67766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532775" rtl="0" eaLnBrk="1" latinLnBrk="1" hangingPunct="1">
              <a:spcBef>
                <a:spcPct val="0"/>
              </a:spcBef>
              <a:buNone/>
              <a:defRPr sz="3263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500" spc="-80" dirty="0">
                <a:solidFill>
                  <a:srgbClr val="460853"/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03</a:t>
            </a:r>
            <a:r>
              <a:rPr lang="en-US" altLang="ko-KR" sz="3500" spc="-80" dirty="0">
                <a:solidFill>
                  <a:schemeClr val="bg1">
                    <a:lumMod val="95000"/>
                    <a:lumOff val="5000"/>
                  </a:schemeClr>
                </a:solidFill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 </a:t>
            </a:r>
            <a:r>
              <a:rPr lang="ko-KR" altLang="en-US" sz="3500" spc="-80" dirty="0">
                <a:latin typeface="210 청춘시대OTF Regular" panose="02020503020101020101" pitchFamily="18" charset="-127"/>
                <a:ea typeface="210 청춘시대OTF Regular" panose="02020503020101020101" pitchFamily="18" charset="-127"/>
              </a:rPr>
              <a:t>화성 이주 계획</a:t>
            </a:r>
            <a:endParaRPr lang="ko-KR" altLang="en-US" sz="3500" dirty="0">
              <a:solidFill>
                <a:srgbClr val="358672"/>
              </a:solidFill>
              <a:latin typeface="210 청춘시대OTF Regular" panose="02020503020101020101" pitchFamily="18" charset="-127"/>
              <a:ea typeface="210 청춘시대OTF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30200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천체">
  <a:themeElements>
    <a:clrScheme name="천체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천체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천체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502</Words>
  <Application>Microsoft Office PowerPoint</Application>
  <PresentationFormat>사용자 지정</PresentationFormat>
  <Paragraphs>86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Arial</vt:lpstr>
      <vt:lpstr>210 청춘시대OTF Regular</vt:lpstr>
      <vt:lpstr>Calibri Light</vt:lpstr>
      <vt:lpstr>210 국민체조 L</vt:lpstr>
      <vt:lpstr>Calibri</vt:lpstr>
      <vt:lpstr>천체</vt:lpstr>
      <vt:lpstr>태양계 학습 및 화성가상이주 시뮬레이션 Universe</vt:lpstr>
      <vt:lpstr>PowerPoint 프레젠테이션</vt:lpstr>
      <vt:lpstr>PowerPoint 프레젠테이션</vt:lpstr>
      <vt:lpstr>01 주제 소개</vt:lpstr>
      <vt:lpstr>PowerPoint 프레젠테이션</vt:lpstr>
      <vt:lpstr>02 태양계</vt:lpstr>
      <vt:lpstr>02 태양계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태양계 학습 및 화성가상이주 시뮬레이션 Universe</dc:title>
  <dc:creator>정소연</dc:creator>
  <cp:lastModifiedBy>정소연</cp:lastModifiedBy>
  <cp:revision>11</cp:revision>
  <dcterms:created xsi:type="dcterms:W3CDTF">2019-03-27T15:07:28Z</dcterms:created>
  <dcterms:modified xsi:type="dcterms:W3CDTF">2019-03-27T15:28:51Z</dcterms:modified>
</cp:coreProperties>
</file>